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0" r:id="rId10"/>
    <p:sldId id="262" r:id="rId11"/>
    <p:sldId id="268" r:id="rId12"/>
    <p:sldId id="267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668EC-E51A-4DFD-8190-AD4117102BA1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63E517-B0EA-4C05-A9B0-7E685D8F8A6A}">
      <dgm:prSet phldrT="[Текст]"/>
      <dgm:spPr/>
      <dgm:t>
        <a:bodyPr/>
        <a:lstStyle/>
        <a:p>
          <a:r>
            <a:rPr lang="ru-RU" b="1" dirty="0" smtClean="0"/>
            <a:t>Научный метод познания</a:t>
          </a:r>
          <a:endParaRPr lang="ru-RU" dirty="0"/>
        </a:p>
      </dgm:t>
    </dgm:pt>
    <dgm:pt modelId="{FC75FC83-9158-484B-AD09-EAA1E4D1D979}" type="parTrans" cxnId="{780AD817-7C50-47DA-B2E6-512285D684E5}">
      <dgm:prSet/>
      <dgm:spPr/>
      <dgm:t>
        <a:bodyPr/>
        <a:lstStyle/>
        <a:p>
          <a:endParaRPr lang="ru-RU"/>
        </a:p>
      </dgm:t>
    </dgm:pt>
    <dgm:pt modelId="{9E3C1660-9174-40FC-9207-FCE7605DCB8C}" type="sibTrans" cxnId="{780AD817-7C50-47DA-B2E6-512285D684E5}">
      <dgm:prSet/>
      <dgm:spPr/>
      <dgm:t>
        <a:bodyPr/>
        <a:lstStyle/>
        <a:p>
          <a:endParaRPr lang="ru-RU"/>
        </a:p>
      </dgm:t>
    </dgm:pt>
    <dgm:pt modelId="{CBEE4240-ABEC-42EB-858A-E34606CCDD5C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rgbClr val="FFFF00"/>
              </a:solidFill>
            </a:rPr>
            <a:t>гелиоцентрическая система мира</a:t>
          </a:r>
          <a:r>
            <a:rPr lang="ru-RU" sz="2800" dirty="0" smtClean="0"/>
            <a:t>    </a:t>
          </a:r>
        </a:p>
        <a:p>
          <a:pPr algn="ctr"/>
          <a:r>
            <a:rPr lang="ru-RU" sz="2800" dirty="0" smtClean="0"/>
            <a:t>(</a:t>
          </a:r>
          <a:r>
            <a:rPr lang="ru-RU" sz="2000" dirty="0" smtClean="0"/>
            <a:t>Н.Коперник,   Дж.Бруно,      И.Кеплер,   Г.Галилей</a:t>
          </a:r>
          <a:r>
            <a:rPr lang="ru-RU" sz="2800" dirty="0" smtClean="0"/>
            <a:t>)</a:t>
          </a:r>
          <a:endParaRPr lang="ru-RU" sz="2800" dirty="0"/>
        </a:p>
      </dgm:t>
    </dgm:pt>
    <dgm:pt modelId="{A66145E0-7691-462C-AC59-D56D26AF1480}" type="parTrans" cxnId="{7F7472E4-3FE0-484D-8C51-D3810E64D083}">
      <dgm:prSet/>
      <dgm:spPr/>
      <dgm:t>
        <a:bodyPr/>
        <a:lstStyle/>
        <a:p>
          <a:endParaRPr lang="ru-RU"/>
        </a:p>
      </dgm:t>
    </dgm:pt>
    <dgm:pt modelId="{7E5D13F3-0D06-4C83-B54E-B56500D4DE51}" type="sibTrans" cxnId="{7F7472E4-3FE0-484D-8C51-D3810E64D083}">
      <dgm:prSet/>
      <dgm:spPr/>
      <dgm:t>
        <a:bodyPr/>
        <a:lstStyle/>
        <a:p>
          <a:endParaRPr lang="ru-RU"/>
        </a:p>
      </dgm:t>
    </dgm:pt>
    <dgm:pt modelId="{80AF2170-4864-427B-AB45-D2F185AEAFCF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DD7AEEC-B4B0-42F4-BD22-8D090F1060E4}" type="parTrans" cxnId="{E0041866-F755-4E6B-8750-29307BB0264B}">
      <dgm:prSet/>
      <dgm:spPr/>
      <dgm:t>
        <a:bodyPr/>
        <a:lstStyle/>
        <a:p>
          <a:endParaRPr lang="ru-RU"/>
        </a:p>
      </dgm:t>
    </dgm:pt>
    <dgm:pt modelId="{E5B00012-DE65-486D-B554-7772D90710D6}" type="sibTrans" cxnId="{E0041866-F755-4E6B-8750-29307BB0264B}">
      <dgm:prSet/>
      <dgm:spPr/>
      <dgm:t>
        <a:bodyPr/>
        <a:lstStyle/>
        <a:p>
          <a:endParaRPr lang="ru-RU"/>
        </a:p>
      </dgm:t>
    </dgm:pt>
    <dgm:pt modelId="{D0853B51-BAE2-43B7-8553-ACE3315FC923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FD6C901-E7AC-4904-A0EC-731EDBD4335B}" type="parTrans" cxnId="{0E593026-7FE7-45C9-8515-D73A294F6F85}">
      <dgm:prSet/>
      <dgm:spPr/>
      <dgm:t>
        <a:bodyPr/>
        <a:lstStyle/>
        <a:p>
          <a:endParaRPr lang="ru-RU"/>
        </a:p>
      </dgm:t>
    </dgm:pt>
    <dgm:pt modelId="{9D116CB7-4B0F-48D0-8CE4-D569072CFEF3}" type="sibTrans" cxnId="{0E593026-7FE7-45C9-8515-D73A294F6F85}">
      <dgm:prSet/>
      <dgm:spPr/>
      <dgm:t>
        <a:bodyPr/>
        <a:lstStyle/>
        <a:p>
          <a:endParaRPr lang="ru-RU"/>
        </a:p>
      </dgm:t>
    </dgm:pt>
    <dgm:pt modelId="{4C9BA6C6-E0D3-4506-A0ED-DDEDBE4DACD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критика взглядов</a:t>
          </a:r>
        </a:p>
        <a:p>
          <a:r>
            <a:rPr lang="ru-RU" sz="2800" b="1" dirty="0" smtClean="0">
              <a:solidFill>
                <a:srgbClr val="FFFF00"/>
              </a:solidFill>
            </a:rPr>
            <a:t> </a:t>
          </a:r>
          <a:r>
            <a:rPr lang="ru-RU" sz="2000" dirty="0" smtClean="0"/>
            <a:t>Аристотеля </a:t>
          </a:r>
          <a:endParaRPr lang="ru-RU" sz="2000" dirty="0"/>
        </a:p>
      </dgm:t>
    </dgm:pt>
    <dgm:pt modelId="{1A6631D0-6EAB-48CD-A49D-C0ACF3F904D8}" type="parTrans" cxnId="{E9EBCFC4-B729-4004-9F3F-4B1F18C43916}">
      <dgm:prSet/>
      <dgm:spPr/>
      <dgm:t>
        <a:bodyPr/>
        <a:lstStyle/>
        <a:p>
          <a:endParaRPr lang="ru-RU"/>
        </a:p>
      </dgm:t>
    </dgm:pt>
    <dgm:pt modelId="{CA7A77E9-60BC-49F4-BFF1-76192D761C78}" type="sibTrans" cxnId="{E9EBCFC4-B729-4004-9F3F-4B1F18C43916}">
      <dgm:prSet/>
      <dgm:spPr/>
      <dgm:t>
        <a:bodyPr/>
        <a:lstStyle/>
        <a:p>
          <a:endParaRPr lang="ru-RU"/>
        </a:p>
      </dgm:t>
    </dgm:pt>
    <dgm:pt modelId="{D1311F9B-3845-44FD-875E-C6C8BB0BAF77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3697F86-0FEB-4C38-89C5-305226B97AC7}" type="parTrans" cxnId="{165BBD0B-C04B-4629-B108-0A7F79EC40A6}">
      <dgm:prSet/>
      <dgm:spPr/>
      <dgm:t>
        <a:bodyPr/>
        <a:lstStyle/>
        <a:p>
          <a:endParaRPr lang="ru-RU"/>
        </a:p>
      </dgm:t>
    </dgm:pt>
    <dgm:pt modelId="{AE625DFF-6157-4169-9D9A-C3DF956FDE75}" type="sibTrans" cxnId="{165BBD0B-C04B-4629-B108-0A7F79EC40A6}">
      <dgm:prSet/>
      <dgm:spPr/>
      <dgm:t>
        <a:bodyPr/>
        <a:lstStyle/>
        <a:p>
          <a:endParaRPr lang="ru-RU"/>
        </a:p>
      </dgm:t>
    </dgm:pt>
    <dgm:pt modelId="{1249F74A-4B49-454D-B099-CC3AD24EEE7B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2EE95935-742E-40B0-B89A-8516A8BB88D5}" type="parTrans" cxnId="{E1D24D71-C439-4209-9D61-CFD916C9307B}">
      <dgm:prSet/>
      <dgm:spPr/>
      <dgm:t>
        <a:bodyPr/>
        <a:lstStyle/>
        <a:p>
          <a:endParaRPr lang="ru-RU"/>
        </a:p>
      </dgm:t>
    </dgm:pt>
    <dgm:pt modelId="{DF985A5D-E928-40D8-8678-1AD15AA2CA77}" type="sibTrans" cxnId="{E1D24D71-C439-4209-9D61-CFD916C9307B}">
      <dgm:prSet/>
      <dgm:spPr/>
      <dgm:t>
        <a:bodyPr/>
        <a:lstStyle/>
        <a:p>
          <a:endParaRPr lang="ru-RU"/>
        </a:p>
      </dgm:t>
    </dgm:pt>
    <dgm:pt modelId="{7D264709-31E7-4C6D-B474-E9DFA32871B9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E18AAA-62E3-4561-8F25-A26FDF5822D0}" type="parTrans" cxnId="{D4985A32-B01C-428D-A7AA-7E3C4452087B}">
      <dgm:prSet/>
      <dgm:spPr/>
      <dgm:t>
        <a:bodyPr/>
        <a:lstStyle/>
        <a:p>
          <a:endParaRPr lang="ru-RU"/>
        </a:p>
      </dgm:t>
    </dgm:pt>
    <dgm:pt modelId="{48969A98-C4D6-47F8-95B8-3E3C9FE845DC}" type="sibTrans" cxnId="{D4985A32-B01C-428D-A7AA-7E3C4452087B}">
      <dgm:prSet/>
      <dgm:spPr/>
      <dgm:t>
        <a:bodyPr/>
        <a:lstStyle/>
        <a:p>
          <a:endParaRPr lang="ru-RU"/>
        </a:p>
      </dgm:t>
    </dgm:pt>
    <dgm:pt modelId="{0942E9D9-AB14-4910-816A-B623D6B9565B}" type="pres">
      <dgm:prSet presAssocID="{C3A668EC-E51A-4DFD-8190-AD4117102B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387AAB-29DF-4783-87F5-E404BFEEAB0D}" type="pres">
      <dgm:prSet presAssocID="{F563E517-B0EA-4C05-A9B0-7E685D8F8A6A}" presName="vertOne" presStyleCnt="0"/>
      <dgm:spPr/>
    </dgm:pt>
    <dgm:pt modelId="{2E68D221-7E5E-446B-B119-DED9A913C497}" type="pres">
      <dgm:prSet presAssocID="{F563E517-B0EA-4C05-A9B0-7E685D8F8A6A}" presName="txOne" presStyleLbl="node0" presStyleIdx="0" presStyleCnt="1" custScaleY="495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2C466-6ED1-42ED-8BA8-022BCD93D074}" type="pres">
      <dgm:prSet presAssocID="{F563E517-B0EA-4C05-A9B0-7E685D8F8A6A}" presName="parTransOne" presStyleCnt="0"/>
      <dgm:spPr/>
    </dgm:pt>
    <dgm:pt modelId="{F754812A-DA08-4729-9432-8F0F2D6451A9}" type="pres">
      <dgm:prSet presAssocID="{F563E517-B0EA-4C05-A9B0-7E685D8F8A6A}" presName="horzOne" presStyleCnt="0"/>
      <dgm:spPr/>
    </dgm:pt>
    <dgm:pt modelId="{2596EED8-89F7-444C-BD45-6A02B50D0A79}" type="pres">
      <dgm:prSet presAssocID="{CBEE4240-ABEC-42EB-858A-E34606CCDD5C}" presName="vertTwo" presStyleCnt="0"/>
      <dgm:spPr/>
    </dgm:pt>
    <dgm:pt modelId="{D645EEF4-91B2-48DA-8A8B-562FE896ED24}" type="pres">
      <dgm:prSet presAssocID="{CBEE4240-ABEC-42EB-858A-E34606CCDD5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B8248-1A4C-4D68-AB94-2C3882E814E8}" type="pres">
      <dgm:prSet presAssocID="{CBEE4240-ABEC-42EB-858A-E34606CCDD5C}" presName="parTransTwo" presStyleCnt="0"/>
      <dgm:spPr/>
    </dgm:pt>
    <dgm:pt modelId="{216DCB82-8266-4DC0-89B2-5078AC36E353}" type="pres">
      <dgm:prSet presAssocID="{CBEE4240-ABEC-42EB-858A-E34606CCDD5C}" presName="horzTwo" presStyleCnt="0"/>
      <dgm:spPr/>
    </dgm:pt>
    <dgm:pt modelId="{52460726-D61C-4E48-B92D-44FB35D76348}" type="pres">
      <dgm:prSet presAssocID="{80AF2170-4864-427B-AB45-D2F185AEAFCF}" presName="vertThree" presStyleCnt="0"/>
      <dgm:spPr/>
    </dgm:pt>
    <dgm:pt modelId="{E7646171-3F5F-40F3-A08D-7A4A1E88E3B7}" type="pres">
      <dgm:prSet presAssocID="{80AF2170-4864-427B-AB45-D2F185AEAFCF}" presName="txThree" presStyleLbl="node3" presStyleIdx="0" presStyleCnt="5" custScaleY="833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794263-4804-4174-BFAF-CDB07EFA321B}" type="pres">
      <dgm:prSet presAssocID="{80AF2170-4864-427B-AB45-D2F185AEAFCF}" presName="horzThree" presStyleCnt="0"/>
      <dgm:spPr/>
    </dgm:pt>
    <dgm:pt modelId="{CD781740-0B35-4777-9832-804283894185}" type="pres">
      <dgm:prSet presAssocID="{E5B00012-DE65-486D-B554-7772D90710D6}" presName="sibSpaceThree" presStyleCnt="0"/>
      <dgm:spPr/>
    </dgm:pt>
    <dgm:pt modelId="{F2F00310-53EC-42ED-80DB-4C8D99EDDD54}" type="pres">
      <dgm:prSet presAssocID="{D0853B51-BAE2-43B7-8553-ACE3315FC923}" presName="vertThree" presStyleCnt="0"/>
      <dgm:spPr/>
    </dgm:pt>
    <dgm:pt modelId="{29E0AF30-CF83-4EB8-9C31-0EB6C7725DBD}" type="pres">
      <dgm:prSet presAssocID="{D0853B51-BAE2-43B7-8553-ACE3315FC923}" presName="txThree" presStyleLbl="node3" presStyleIdx="1" presStyleCnt="5" custScaleY="83331" custLinFactNeighborX="-1169" custLinFactNeighborY="1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288BA3-6B14-4BD4-972C-39E767A1B909}" type="pres">
      <dgm:prSet presAssocID="{D0853B51-BAE2-43B7-8553-ACE3315FC923}" presName="horzThree" presStyleCnt="0"/>
      <dgm:spPr/>
    </dgm:pt>
    <dgm:pt modelId="{162B5EDF-1805-4FD2-A0F4-62AABAA12DF0}" type="pres">
      <dgm:prSet presAssocID="{9D116CB7-4B0F-48D0-8CE4-D569072CFEF3}" presName="sibSpaceThree" presStyleCnt="0"/>
      <dgm:spPr/>
    </dgm:pt>
    <dgm:pt modelId="{196F8195-606F-45E0-8E26-466657766F6C}" type="pres">
      <dgm:prSet presAssocID="{1249F74A-4B49-454D-B099-CC3AD24EEE7B}" presName="vertThree" presStyleCnt="0"/>
      <dgm:spPr/>
    </dgm:pt>
    <dgm:pt modelId="{2D9918D4-165F-4B08-9554-BDB5AD1F0F3F}" type="pres">
      <dgm:prSet presAssocID="{1249F74A-4B49-454D-B099-CC3AD24EEE7B}" presName="txThree" presStyleLbl="node3" presStyleIdx="2" presStyleCnt="5" custScaleY="83330" custLinFactNeighborX="525" custLinFactNeighborY="12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5883FD-CC2A-4D75-ABC2-C77D19A38ECE}" type="pres">
      <dgm:prSet presAssocID="{1249F74A-4B49-454D-B099-CC3AD24EEE7B}" presName="horzThree" presStyleCnt="0"/>
      <dgm:spPr/>
    </dgm:pt>
    <dgm:pt modelId="{FF76A596-6CFC-429E-AC87-32F3AFC11462}" type="pres">
      <dgm:prSet presAssocID="{DF985A5D-E928-40D8-8678-1AD15AA2CA77}" presName="sibSpaceThree" presStyleCnt="0"/>
      <dgm:spPr/>
    </dgm:pt>
    <dgm:pt modelId="{8F9B8417-E06B-4487-B01C-390272A729FA}" type="pres">
      <dgm:prSet presAssocID="{7D264709-31E7-4C6D-B474-E9DFA32871B9}" presName="vertThree" presStyleCnt="0"/>
      <dgm:spPr/>
    </dgm:pt>
    <dgm:pt modelId="{459A05CF-A995-494F-BDA4-88394C8376F3}" type="pres">
      <dgm:prSet presAssocID="{7D264709-31E7-4C6D-B474-E9DFA32871B9}" presName="txThree" presStyleLbl="node3" presStyleIdx="3" presStyleCnt="5" custScaleY="83364" custLinFactNeighborX="-360" custLinFactNeighborY="1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623CA3-55ED-4635-8AD7-0D7E994E6333}" type="pres">
      <dgm:prSet presAssocID="{7D264709-31E7-4C6D-B474-E9DFA32871B9}" presName="horzThree" presStyleCnt="0"/>
      <dgm:spPr/>
    </dgm:pt>
    <dgm:pt modelId="{173543C9-BF60-4784-88AA-EB7073A7A3A1}" type="pres">
      <dgm:prSet presAssocID="{7E5D13F3-0D06-4C83-B54E-B56500D4DE51}" presName="sibSpaceTwo" presStyleCnt="0"/>
      <dgm:spPr/>
    </dgm:pt>
    <dgm:pt modelId="{56B257A2-F2CC-44AE-8CE4-502A45CA5872}" type="pres">
      <dgm:prSet presAssocID="{4C9BA6C6-E0D3-4506-A0ED-DDEDBE4DACD1}" presName="vertTwo" presStyleCnt="0"/>
      <dgm:spPr/>
    </dgm:pt>
    <dgm:pt modelId="{2BC02B89-4D52-4352-B3F1-68FE51A08739}" type="pres">
      <dgm:prSet presAssocID="{4C9BA6C6-E0D3-4506-A0ED-DDEDBE4DACD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B662C5-3975-4670-8DD3-F1D466A8C777}" type="pres">
      <dgm:prSet presAssocID="{4C9BA6C6-E0D3-4506-A0ED-DDEDBE4DACD1}" presName="parTransTwo" presStyleCnt="0"/>
      <dgm:spPr/>
    </dgm:pt>
    <dgm:pt modelId="{03A897C3-6315-416B-A14C-AF6948D64775}" type="pres">
      <dgm:prSet presAssocID="{4C9BA6C6-E0D3-4506-A0ED-DDEDBE4DACD1}" presName="horzTwo" presStyleCnt="0"/>
      <dgm:spPr/>
    </dgm:pt>
    <dgm:pt modelId="{EEB4D153-036B-4A57-A878-F0C3A155647E}" type="pres">
      <dgm:prSet presAssocID="{D1311F9B-3845-44FD-875E-C6C8BB0BAF77}" presName="vertThree" presStyleCnt="0"/>
      <dgm:spPr/>
    </dgm:pt>
    <dgm:pt modelId="{03CB8034-852A-4419-BBDE-07838C1D0EAD}" type="pres">
      <dgm:prSet presAssocID="{D1311F9B-3845-44FD-875E-C6C8BB0BAF77}" presName="txThree" presStyleLbl="node3" presStyleIdx="4" presStyleCnt="5" custScaleX="115450" custScaleY="81106" custLinFactNeighborX="943" custLinFactNeighborY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A0562E-C53A-4CE2-B789-FFB91E8F502E}" type="pres">
      <dgm:prSet presAssocID="{D1311F9B-3845-44FD-875E-C6C8BB0BAF77}" presName="horzThree" presStyleCnt="0"/>
      <dgm:spPr/>
    </dgm:pt>
  </dgm:ptLst>
  <dgm:cxnLst>
    <dgm:cxn modelId="{54A4B374-F545-4091-8F1E-B8E454A30A0A}" type="presOf" srcId="{D1311F9B-3845-44FD-875E-C6C8BB0BAF77}" destId="{03CB8034-852A-4419-BBDE-07838C1D0EAD}" srcOrd="0" destOrd="0" presId="urn:microsoft.com/office/officeart/2005/8/layout/hierarchy4"/>
    <dgm:cxn modelId="{780AD817-7C50-47DA-B2E6-512285D684E5}" srcId="{C3A668EC-E51A-4DFD-8190-AD4117102BA1}" destId="{F563E517-B0EA-4C05-A9B0-7E685D8F8A6A}" srcOrd="0" destOrd="0" parTransId="{FC75FC83-9158-484B-AD09-EAA1E4D1D979}" sibTransId="{9E3C1660-9174-40FC-9207-FCE7605DCB8C}"/>
    <dgm:cxn modelId="{7F7472E4-3FE0-484D-8C51-D3810E64D083}" srcId="{F563E517-B0EA-4C05-A9B0-7E685D8F8A6A}" destId="{CBEE4240-ABEC-42EB-858A-E34606CCDD5C}" srcOrd="0" destOrd="0" parTransId="{A66145E0-7691-462C-AC59-D56D26AF1480}" sibTransId="{7E5D13F3-0D06-4C83-B54E-B56500D4DE51}"/>
    <dgm:cxn modelId="{CB7F66D4-F6CE-4D85-AD59-8AA0830FE1B7}" type="presOf" srcId="{1249F74A-4B49-454D-B099-CC3AD24EEE7B}" destId="{2D9918D4-165F-4B08-9554-BDB5AD1F0F3F}" srcOrd="0" destOrd="0" presId="urn:microsoft.com/office/officeart/2005/8/layout/hierarchy4"/>
    <dgm:cxn modelId="{0E593026-7FE7-45C9-8515-D73A294F6F85}" srcId="{CBEE4240-ABEC-42EB-858A-E34606CCDD5C}" destId="{D0853B51-BAE2-43B7-8553-ACE3315FC923}" srcOrd="1" destOrd="0" parTransId="{4FD6C901-E7AC-4904-A0EC-731EDBD4335B}" sibTransId="{9D116CB7-4B0F-48D0-8CE4-D569072CFEF3}"/>
    <dgm:cxn modelId="{F4004989-C454-457B-A50F-D85A2769B5AB}" type="presOf" srcId="{CBEE4240-ABEC-42EB-858A-E34606CCDD5C}" destId="{D645EEF4-91B2-48DA-8A8B-562FE896ED24}" srcOrd="0" destOrd="0" presId="urn:microsoft.com/office/officeart/2005/8/layout/hierarchy4"/>
    <dgm:cxn modelId="{E9EBCFC4-B729-4004-9F3F-4B1F18C43916}" srcId="{F563E517-B0EA-4C05-A9B0-7E685D8F8A6A}" destId="{4C9BA6C6-E0D3-4506-A0ED-DDEDBE4DACD1}" srcOrd="1" destOrd="0" parTransId="{1A6631D0-6EAB-48CD-A49D-C0ACF3F904D8}" sibTransId="{CA7A77E9-60BC-49F4-BFF1-76192D761C78}"/>
    <dgm:cxn modelId="{36E9852E-7E3C-4B4E-BE4D-29B9FF156FB8}" type="presOf" srcId="{F563E517-B0EA-4C05-A9B0-7E685D8F8A6A}" destId="{2E68D221-7E5E-446B-B119-DED9A913C497}" srcOrd="0" destOrd="0" presId="urn:microsoft.com/office/officeart/2005/8/layout/hierarchy4"/>
    <dgm:cxn modelId="{88B77D48-F1DE-4A6F-9023-FFB5F1CB94A6}" type="presOf" srcId="{C3A668EC-E51A-4DFD-8190-AD4117102BA1}" destId="{0942E9D9-AB14-4910-816A-B623D6B9565B}" srcOrd="0" destOrd="0" presId="urn:microsoft.com/office/officeart/2005/8/layout/hierarchy4"/>
    <dgm:cxn modelId="{040DBF82-0F51-4DAF-A687-88D62FB21A1C}" type="presOf" srcId="{7D264709-31E7-4C6D-B474-E9DFA32871B9}" destId="{459A05CF-A995-494F-BDA4-88394C8376F3}" srcOrd="0" destOrd="0" presId="urn:microsoft.com/office/officeart/2005/8/layout/hierarchy4"/>
    <dgm:cxn modelId="{D4985A32-B01C-428D-A7AA-7E3C4452087B}" srcId="{CBEE4240-ABEC-42EB-858A-E34606CCDD5C}" destId="{7D264709-31E7-4C6D-B474-E9DFA32871B9}" srcOrd="3" destOrd="0" parTransId="{01E18AAA-62E3-4561-8F25-A26FDF5822D0}" sibTransId="{48969A98-C4D6-47F8-95B8-3E3C9FE845DC}"/>
    <dgm:cxn modelId="{E1D24D71-C439-4209-9D61-CFD916C9307B}" srcId="{CBEE4240-ABEC-42EB-858A-E34606CCDD5C}" destId="{1249F74A-4B49-454D-B099-CC3AD24EEE7B}" srcOrd="2" destOrd="0" parTransId="{2EE95935-742E-40B0-B89A-8516A8BB88D5}" sibTransId="{DF985A5D-E928-40D8-8678-1AD15AA2CA77}"/>
    <dgm:cxn modelId="{B17C93D6-A7EE-428D-B0AE-8F98E0092A5D}" type="presOf" srcId="{D0853B51-BAE2-43B7-8553-ACE3315FC923}" destId="{29E0AF30-CF83-4EB8-9C31-0EB6C7725DBD}" srcOrd="0" destOrd="0" presId="urn:microsoft.com/office/officeart/2005/8/layout/hierarchy4"/>
    <dgm:cxn modelId="{AE49D1DA-C85F-4DC4-AA0D-491CCDA045C0}" type="presOf" srcId="{4C9BA6C6-E0D3-4506-A0ED-DDEDBE4DACD1}" destId="{2BC02B89-4D52-4352-B3F1-68FE51A08739}" srcOrd="0" destOrd="0" presId="urn:microsoft.com/office/officeart/2005/8/layout/hierarchy4"/>
    <dgm:cxn modelId="{165BBD0B-C04B-4629-B108-0A7F79EC40A6}" srcId="{4C9BA6C6-E0D3-4506-A0ED-DDEDBE4DACD1}" destId="{D1311F9B-3845-44FD-875E-C6C8BB0BAF77}" srcOrd="0" destOrd="0" parTransId="{03697F86-0FEB-4C38-89C5-305226B97AC7}" sibTransId="{AE625DFF-6157-4169-9D9A-C3DF956FDE75}"/>
    <dgm:cxn modelId="{CD8648AB-1CA1-4029-9D2C-C39F88969B67}" type="presOf" srcId="{80AF2170-4864-427B-AB45-D2F185AEAFCF}" destId="{E7646171-3F5F-40F3-A08D-7A4A1E88E3B7}" srcOrd="0" destOrd="0" presId="urn:microsoft.com/office/officeart/2005/8/layout/hierarchy4"/>
    <dgm:cxn modelId="{E0041866-F755-4E6B-8750-29307BB0264B}" srcId="{CBEE4240-ABEC-42EB-858A-E34606CCDD5C}" destId="{80AF2170-4864-427B-AB45-D2F185AEAFCF}" srcOrd="0" destOrd="0" parTransId="{2DD7AEEC-B4B0-42F4-BD22-8D090F1060E4}" sibTransId="{E5B00012-DE65-486D-B554-7772D90710D6}"/>
    <dgm:cxn modelId="{69964A00-AEEB-40F1-9423-EBDD3A8E613D}" type="presParOf" srcId="{0942E9D9-AB14-4910-816A-B623D6B9565B}" destId="{B7387AAB-29DF-4783-87F5-E404BFEEAB0D}" srcOrd="0" destOrd="0" presId="urn:microsoft.com/office/officeart/2005/8/layout/hierarchy4"/>
    <dgm:cxn modelId="{499F747E-08C3-4EE6-9BB3-DA1BBBBF048B}" type="presParOf" srcId="{B7387AAB-29DF-4783-87F5-E404BFEEAB0D}" destId="{2E68D221-7E5E-446B-B119-DED9A913C497}" srcOrd="0" destOrd="0" presId="urn:microsoft.com/office/officeart/2005/8/layout/hierarchy4"/>
    <dgm:cxn modelId="{747D6FE1-743E-4F78-9EAB-20AC9E93666E}" type="presParOf" srcId="{B7387AAB-29DF-4783-87F5-E404BFEEAB0D}" destId="{A9A2C466-6ED1-42ED-8BA8-022BCD93D074}" srcOrd="1" destOrd="0" presId="urn:microsoft.com/office/officeart/2005/8/layout/hierarchy4"/>
    <dgm:cxn modelId="{8604EDD1-A5A2-40A7-8592-402BC4E863F6}" type="presParOf" srcId="{B7387AAB-29DF-4783-87F5-E404BFEEAB0D}" destId="{F754812A-DA08-4729-9432-8F0F2D6451A9}" srcOrd="2" destOrd="0" presId="urn:microsoft.com/office/officeart/2005/8/layout/hierarchy4"/>
    <dgm:cxn modelId="{F8FA0491-28AD-40B1-B08D-4B5FC3004EB3}" type="presParOf" srcId="{F754812A-DA08-4729-9432-8F0F2D6451A9}" destId="{2596EED8-89F7-444C-BD45-6A02B50D0A79}" srcOrd="0" destOrd="0" presId="urn:microsoft.com/office/officeart/2005/8/layout/hierarchy4"/>
    <dgm:cxn modelId="{D8491B5F-A850-4AB7-9CF6-9AE59C795D2E}" type="presParOf" srcId="{2596EED8-89F7-444C-BD45-6A02B50D0A79}" destId="{D645EEF4-91B2-48DA-8A8B-562FE896ED24}" srcOrd="0" destOrd="0" presId="urn:microsoft.com/office/officeart/2005/8/layout/hierarchy4"/>
    <dgm:cxn modelId="{B09D7F94-C360-4FB8-97BD-309A2E16BA96}" type="presParOf" srcId="{2596EED8-89F7-444C-BD45-6A02B50D0A79}" destId="{0A7B8248-1A4C-4D68-AB94-2C3882E814E8}" srcOrd="1" destOrd="0" presId="urn:microsoft.com/office/officeart/2005/8/layout/hierarchy4"/>
    <dgm:cxn modelId="{4CC547B2-FBC0-4A2C-A5A4-61B19798D9EC}" type="presParOf" srcId="{2596EED8-89F7-444C-BD45-6A02B50D0A79}" destId="{216DCB82-8266-4DC0-89B2-5078AC36E353}" srcOrd="2" destOrd="0" presId="urn:microsoft.com/office/officeart/2005/8/layout/hierarchy4"/>
    <dgm:cxn modelId="{C0C70674-EE7E-4FA7-86AC-48DFF9388078}" type="presParOf" srcId="{216DCB82-8266-4DC0-89B2-5078AC36E353}" destId="{52460726-D61C-4E48-B92D-44FB35D76348}" srcOrd="0" destOrd="0" presId="urn:microsoft.com/office/officeart/2005/8/layout/hierarchy4"/>
    <dgm:cxn modelId="{B20D5347-7434-41F1-AA1F-0E94B23AA2BB}" type="presParOf" srcId="{52460726-D61C-4E48-B92D-44FB35D76348}" destId="{E7646171-3F5F-40F3-A08D-7A4A1E88E3B7}" srcOrd="0" destOrd="0" presId="urn:microsoft.com/office/officeart/2005/8/layout/hierarchy4"/>
    <dgm:cxn modelId="{D603FE80-5FFC-41C8-B589-151D45CD2BD2}" type="presParOf" srcId="{52460726-D61C-4E48-B92D-44FB35D76348}" destId="{3D794263-4804-4174-BFAF-CDB07EFA321B}" srcOrd="1" destOrd="0" presId="urn:microsoft.com/office/officeart/2005/8/layout/hierarchy4"/>
    <dgm:cxn modelId="{AE50B752-71F3-4766-AA74-4AF0CDE99679}" type="presParOf" srcId="{216DCB82-8266-4DC0-89B2-5078AC36E353}" destId="{CD781740-0B35-4777-9832-804283894185}" srcOrd="1" destOrd="0" presId="urn:microsoft.com/office/officeart/2005/8/layout/hierarchy4"/>
    <dgm:cxn modelId="{CECEED69-2EE6-43EC-9538-4B9C8AB31839}" type="presParOf" srcId="{216DCB82-8266-4DC0-89B2-5078AC36E353}" destId="{F2F00310-53EC-42ED-80DB-4C8D99EDDD54}" srcOrd="2" destOrd="0" presId="urn:microsoft.com/office/officeart/2005/8/layout/hierarchy4"/>
    <dgm:cxn modelId="{31D54DFA-32C6-4290-892B-2E70B8934A5E}" type="presParOf" srcId="{F2F00310-53EC-42ED-80DB-4C8D99EDDD54}" destId="{29E0AF30-CF83-4EB8-9C31-0EB6C7725DBD}" srcOrd="0" destOrd="0" presId="urn:microsoft.com/office/officeart/2005/8/layout/hierarchy4"/>
    <dgm:cxn modelId="{80CF1D95-F584-4B92-8282-4E2DF512E123}" type="presParOf" srcId="{F2F00310-53EC-42ED-80DB-4C8D99EDDD54}" destId="{44288BA3-6B14-4BD4-972C-39E767A1B909}" srcOrd="1" destOrd="0" presId="urn:microsoft.com/office/officeart/2005/8/layout/hierarchy4"/>
    <dgm:cxn modelId="{6B01E0CB-5A8A-4D90-8D34-0D0D824251F7}" type="presParOf" srcId="{216DCB82-8266-4DC0-89B2-5078AC36E353}" destId="{162B5EDF-1805-4FD2-A0F4-62AABAA12DF0}" srcOrd="3" destOrd="0" presId="urn:microsoft.com/office/officeart/2005/8/layout/hierarchy4"/>
    <dgm:cxn modelId="{56335E30-5140-465D-BAF4-F4155F0472FE}" type="presParOf" srcId="{216DCB82-8266-4DC0-89B2-5078AC36E353}" destId="{196F8195-606F-45E0-8E26-466657766F6C}" srcOrd="4" destOrd="0" presId="urn:microsoft.com/office/officeart/2005/8/layout/hierarchy4"/>
    <dgm:cxn modelId="{1A6EBD50-9D18-41D0-BB8E-B0E7E22DB672}" type="presParOf" srcId="{196F8195-606F-45E0-8E26-466657766F6C}" destId="{2D9918D4-165F-4B08-9554-BDB5AD1F0F3F}" srcOrd="0" destOrd="0" presId="urn:microsoft.com/office/officeart/2005/8/layout/hierarchy4"/>
    <dgm:cxn modelId="{DBA53DCD-0C19-4262-9F74-FEB90004EF6F}" type="presParOf" srcId="{196F8195-606F-45E0-8E26-466657766F6C}" destId="{945883FD-CC2A-4D75-ABC2-C77D19A38ECE}" srcOrd="1" destOrd="0" presId="urn:microsoft.com/office/officeart/2005/8/layout/hierarchy4"/>
    <dgm:cxn modelId="{805D5306-483C-4406-946F-8FE9C1BA9122}" type="presParOf" srcId="{216DCB82-8266-4DC0-89B2-5078AC36E353}" destId="{FF76A596-6CFC-429E-AC87-32F3AFC11462}" srcOrd="5" destOrd="0" presId="urn:microsoft.com/office/officeart/2005/8/layout/hierarchy4"/>
    <dgm:cxn modelId="{FD834A3A-D64E-4702-8A7F-6A80909DDCD3}" type="presParOf" srcId="{216DCB82-8266-4DC0-89B2-5078AC36E353}" destId="{8F9B8417-E06B-4487-B01C-390272A729FA}" srcOrd="6" destOrd="0" presId="urn:microsoft.com/office/officeart/2005/8/layout/hierarchy4"/>
    <dgm:cxn modelId="{8B42B06D-9C70-47CA-8033-E79AA1D6434D}" type="presParOf" srcId="{8F9B8417-E06B-4487-B01C-390272A729FA}" destId="{459A05CF-A995-494F-BDA4-88394C8376F3}" srcOrd="0" destOrd="0" presId="urn:microsoft.com/office/officeart/2005/8/layout/hierarchy4"/>
    <dgm:cxn modelId="{AECA5B6B-9A50-4824-ADB3-84F6CCE4517A}" type="presParOf" srcId="{8F9B8417-E06B-4487-B01C-390272A729FA}" destId="{4A623CA3-55ED-4635-8AD7-0D7E994E6333}" srcOrd="1" destOrd="0" presId="urn:microsoft.com/office/officeart/2005/8/layout/hierarchy4"/>
    <dgm:cxn modelId="{F8B5DCAE-4981-4AD4-8909-4C87841A3F67}" type="presParOf" srcId="{F754812A-DA08-4729-9432-8F0F2D6451A9}" destId="{173543C9-BF60-4784-88AA-EB7073A7A3A1}" srcOrd="1" destOrd="0" presId="urn:microsoft.com/office/officeart/2005/8/layout/hierarchy4"/>
    <dgm:cxn modelId="{D32B1EB8-6D03-42DA-942E-9E267CD87808}" type="presParOf" srcId="{F754812A-DA08-4729-9432-8F0F2D6451A9}" destId="{56B257A2-F2CC-44AE-8CE4-502A45CA5872}" srcOrd="2" destOrd="0" presId="urn:microsoft.com/office/officeart/2005/8/layout/hierarchy4"/>
    <dgm:cxn modelId="{E1789867-9892-4DDB-A236-752C3AA25AE9}" type="presParOf" srcId="{56B257A2-F2CC-44AE-8CE4-502A45CA5872}" destId="{2BC02B89-4D52-4352-B3F1-68FE51A08739}" srcOrd="0" destOrd="0" presId="urn:microsoft.com/office/officeart/2005/8/layout/hierarchy4"/>
    <dgm:cxn modelId="{EA27D339-DD27-4AE9-B544-9336001B02BB}" type="presParOf" srcId="{56B257A2-F2CC-44AE-8CE4-502A45CA5872}" destId="{E0B662C5-3975-4670-8DD3-F1D466A8C777}" srcOrd="1" destOrd="0" presId="urn:microsoft.com/office/officeart/2005/8/layout/hierarchy4"/>
    <dgm:cxn modelId="{42600B09-FC6A-4AE5-A1C6-0FB7820ABF43}" type="presParOf" srcId="{56B257A2-F2CC-44AE-8CE4-502A45CA5872}" destId="{03A897C3-6315-416B-A14C-AF6948D64775}" srcOrd="2" destOrd="0" presId="urn:microsoft.com/office/officeart/2005/8/layout/hierarchy4"/>
    <dgm:cxn modelId="{AF7A5105-B402-4534-A3FA-F1448751A7DE}" type="presParOf" srcId="{03A897C3-6315-416B-A14C-AF6948D64775}" destId="{EEB4D153-036B-4A57-A878-F0C3A155647E}" srcOrd="0" destOrd="0" presId="urn:microsoft.com/office/officeart/2005/8/layout/hierarchy4"/>
    <dgm:cxn modelId="{400B62E5-7131-4FA8-998E-9EE431E835D5}" type="presParOf" srcId="{EEB4D153-036B-4A57-A878-F0C3A155647E}" destId="{03CB8034-852A-4419-BBDE-07838C1D0EAD}" srcOrd="0" destOrd="0" presId="urn:microsoft.com/office/officeart/2005/8/layout/hierarchy4"/>
    <dgm:cxn modelId="{38542B12-99D7-47F2-8B70-06C63931A5C3}" type="presParOf" srcId="{EEB4D153-036B-4A57-A878-F0C3A155647E}" destId="{ADA0562E-C53A-4CE2-B789-FFB91E8F502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553F0B-83D7-489D-BA69-A2DFB07BC838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C0BF1B89-E70B-4D75-A5AF-CD27BAC5938A}">
      <dgm:prSet phldrT="[Текст]"/>
      <dgm:spPr/>
      <dgm:t>
        <a:bodyPr/>
        <a:lstStyle/>
        <a:p>
          <a:r>
            <a:rPr lang="ru-RU" dirty="0" smtClean="0"/>
            <a:t>Наблюдения</a:t>
          </a:r>
          <a:endParaRPr lang="ru-RU" dirty="0"/>
        </a:p>
      </dgm:t>
    </dgm:pt>
    <dgm:pt modelId="{F5DE8C33-A91D-494F-91ED-B4C338427021}" type="parTrans" cxnId="{C9D03B60-55EA-4272-8519-1768327F9733}">
      <dgm:prSet/>
      <dgm:spPr/>
      <dgm:t>
        <a:bodyPr/>
        <a:lstStyle/>
        <a:p>
          <a:endParaRPr lang="ru-RU"/>
        </a:p>
      </dgm:t>
    </dgm:pt>
    <dgm:pt modelId="{7D4EDEAC-E607-4D95-B3D2-5CEBAF17C285}" type="sibTrans" cxnId="{C9D03B60-55EA-4272-8519-1768327F9733}">
      <dgm:prSet/>
      <dgm:spPr/>
      <dgm:t>
        <a:bodyPr/>
        <a:lstStyle/>
        <a:p>
          <a:endParaRPr lang="ru-RU"/>
        </a:p>
      </dgm:t>
    </dgm:pt>
    <dgm:pt modelId="{FDB46F1A-A2DE-4A57-82AC-F500D9240FEE}">
      <dgm:prSet phldrT="[Текст]"/>
      <dgm:spPr/>
      <dgm:t>
        <a:bodyPr/>
        <a:lstStyle/>
        <a:p>
          <a:endParaRPr lang="ru-RU" dirty="0"/>
        </a:p>
      </dgm:t>
    </dgm:pt>
    <dgm:pt modelId="{16989770-F03E-4F9D-93BE-D4CC8CDB9C60}" type="parTrans" cxnId="{B9A4165C-7D16-4445-9846-4DB1DD0D26D8}">
      <dgm:prSet/>
      <dgm:spPr/>
      <dgm:t>
        <a:bodyPr/>
        <a:lstStyle/>
        <a:p>
          <a:endParaRPr lang="ru-RU"/>
        </a:p>
      </dgm:t>
    </dgm:pt>
    <dgm:pt modelId="{A7002F01-1288-4674-AE1A-7B3EAB94B3BD}" type="sibTrans" cxnId="{B9A4165C-7D16-4445-9846-4DB1DD0D26D8}">
      <dgm:prSet/>
      <dgm:spPr/>
      <dgm:t>
        <a:bodyPr/>
        <a:lstStyle/>
        <a:p>
          <a:endParaRPr lang="ru-RU"/>
        </a:p>
      </dgm:t>
    </dgm:pt>
    <dgm:pt modelId="{2E679261-56C6-4845-BA21-927356E8415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21372B0-F9C9-45E9-AF69-282E26A3207C}" type="parTrans" cxnId="{91956E36-E628-4DD9-B5E6-D6B0946C49D3}">
      <dgm:prSet/>
      <dgm:spPr/>
      <dgm:t>
        <a:bodyPr/>
        <a:lstStyle/>
        <a:p>
          <a:endParaRPr lang="ru-RU"/>
        </a:p>
      </dgm:t>
    </dgm:pt>
    <dgm:pt modelId="{2A8B5BE6-1C3F-45DC-A1AD-060AE423BC55}" type="sibTrans" cxnId="{91956E36-E628-4DD9-B5E6-D6B0946C49D3}">
      <dgm:prSet/>
      <dgm:spPr/>
      <dgm:t>
        <a:bodyPr/>
        <a:lstStyle/>
        <a:p>
          <a:endParaRPr lang="ru-RU"/>
        </a:p>
      </dgm:t>
    </dgm:pt>
    <dgm:pt modelId="{F21A1989-B252-41C1-A961-6CEDE4287A1E}">
      <dgm:prSet/>
      <dgm:spPr/>
      <dgm:t>
        <a:bodyPr/>
        <a:lstStyle/>
        <a:p>
          <a:endParaRPr lang="ru-RU" dirty="0"/>
        </a:p>
      </dgm:t>
    </dgm:pt>
    <dgm:pt modelId="{836750D2-65F2-487F-AA11-73D415FA8FB4}" type="parTrans" cxnId="{48AAAA55-4CBE-4754-B958-C7345E941F79}">
      <dgm:prSet/>
      <dgm:spPr/>
      <dgm:t>
        <a:bodyPr/>
        <a:lstStyle/>
        <a:p>
          <a:endParaRPr lang="ru-RU"/>
        </a:p>
      </dgm:t>
    </dgm:pt>
    <dgm:pt modelId="{5A7BE5FB-E001-4FBD-BEA4-015DFC5D14EE}" type="sibTrans" cxnId="{48AAAA55-4CBE-4754-B958-C7345E941F79}">
      <dgm:prSet/>
      <dgm:spPr/>
      <dgm:t>
        <a:bodyPr/>
        <a:lstStyle/>
        <a:p>
          <a:endParaRPr lang="ru-RU"/>
        </a:p>
      </dgm:t>
    </dgm:pt>
    <dgm:pt modelId="{383C8F31-CDA5-470A-B021-92C8F2B64C58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AB2FEC64-A9FE-4CEB-87A5-BBA97EFE3004}" type="sibTrans" cxnId="{3DA3393A-020C-493E-A8D8-6F2E94B084EA}">
      <dgm:prSet/>
      <dgm:spPr/>
      <dgm:t>
        <a:bodyPr/>
        <a:lstStyle/>
        <a:p>
          <a:endParaRPr lang="ru-RU"/>
        </a:p>
      </dgm:t>
    </dgm:pt>
    <dgm:pt modelId="{B4C9D200-4731-47C4-B0E2-4D4A2A1556AE}" type="parTrans" cxnId="{3DA3393A-020C-493E-A8D8-6F2E94B084EA}">
      <dgm:prSet/>
      <dgm:spPr/>
      <dgm:t>
        <a:bodyPr/>
        <a:lstStyle/>
        <a:p>
          <a:endParaRPr lang="ru-RU"/>
        </a:p>
      </dgm:t>
    </dgm:pt>
    <dgm:pt modelId="{3D774916-4745-4956-9B0E-73F36FA30460}" type="pres">
      <dgm:prSet presAssocID="{A6553F0B-83D7-489D-BA69-A2DFB07BC838}" presName="Name0" presStyleCnt="0">
        <dgm:presLayoutVars>
          <dgm:dir/>
          <dgm:animLvl val="lvl"/>
          <dgm:resizeHandles val="exact"/>
        </dgm:presLayoutVars>
      </dgm:prSet>
      <dgm:spPr/>
    </dgm:pt>
    <dgm:pt modelId="{CD360AEF-1DAA-4E23-AB94-3170F5FB252A}" type="pres">
      <dgm:prSet presAssocID="{C0BF1B89-E70B-4D75-A5AF-CD27BAC5938A}" presName="Name8" presStyleCnt="0"/>
      <dgm:spPr/>
    </dgm:pt>
    <dgm:pt modelId="{CC072036-6F36-4B1D-A7DA-5C3FDA84C6E1}" type="pres">
      <dgm:prSet presAssocID="{C0BF1B89-E70B-4D75-A5AF-CD27BAC5938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EF221-D5A3-4571-839C-0A368080E9DF}" type="pres">
      <dgm:prSet presAssocID="{C0BF1B89-E70B-4D75-A5AF-CD27BAC593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5485-3BD4-4EEE-BDE7-6492629CDAF2}" type="pres">
      <dgm:prSet presAssocID="{FDB46F1A-A2DE-4A57-82AC-F500D9240FEE}" presName="Name8" presStyleCnt="0"/>
      <dgm:spPr/>
    </dgm:pt>
    <dgm:pt modelId="{17D9A0B9-C640-45DB-AB06-EECA9F979B69}" type="pres">
      <dgm:prSet presAssocID="{FDB46F1A-A2DE-4A57-82AC-F500D9240FE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009D-EA2C-4B8B-ABEB-D871A8365B3D}" type="pres">
      <dgm:prSet presAssocID="{FDB46F1A-A2DE-4A57-82AC-F500D9240F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B452-C2BB-4B08-ABD3-B72D049D43C5}" type="pres">
      <dgm:prSet presAssocID="{383C8F31-CDA5-470A-B021-92C8F2B64C58}" presName="Name8" presStyleCnt="0"/>
      <dgm:spPr/>
    </dgm:pt>
    <dgm:pt modelId="{DA41530D-9DE3-4A7E-AA7A-A2F96867B1AE}" type="pres">
      <dgm:prSet presAssocID="{383C8F31-CDA5-470A-B021-92C8F2B64C5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83828-4F6C-46CF-BEE3-6C8E394E405A}" type="pres">
      <dgm:prSet presAssocID="{383C8F31-CDA5-470A-B021-92C8F2B64C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3D9E2-52C2-4E69-8152-4B4E70A57DDC}" type="pres">
      <dgm:prSet presAssocID="{F21A1989-B252-41C1-A961-6CEDE4287A1E}" presName="Name8" presStyleCnt="0"/>
      <dgm:spPr/>
    </dgm:pt>
    <dgm:pt modelId="{8EBAA6A7-23F1-49C3-8592-27E244B504B6}" type="pres">
      <dgm:prSet presAssocID="{F21A1989-B252-41C1-A961-6CEDE4287A1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4DD2-2A8E-4147-8C28-F05435B2D1AE}" type="pres">
      <dgm:prSet presAssocID="{F21A1989-B252-41C1-A961-6CEDE4287A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4F651-7F70-4E58-B9A5-4EFB2349C798}" type="pres">
      <dgm:prSet presAssocID="{2E679261-56C6-4845-BA21-927356E8415F}" presName="Name8" presStyleCnt="0"/>
      <dgm:spPr/>
    </dgm:pt>
    <dgm:pt modelId="{468D3F0A-1980-4D24-840E-E053C4C3A9F4}" type="pres">
      <dgm:prSet presAssocID="{2E679261-56C6-4845-BA21-927356E8415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49F7-D757-4F01-A5E9-F40CB6D81A84}" type="pres">
      <dgm:prSet presAssocID="{2E679261-56C6-4845-BA21-927356E841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56E36-E628-4DD9-B5E6-D6B0946C49D3}" srcId="{A6553F0B-83D7-489D-BA69-A2DFB07BC838}" destId="{2E679261-56C6-4845-BA21-927356E8415F}" srcOrd="4" destOrd="0" parTransId="{C21372B0-F9C9-45E9-AF69-282E26A3207C}" sibTransId="{2A8B5BE6-1C3F-45DC-A1AD-060AE423BC55}"/>
    <dgm:cxn modelId="{DEE096C3-161F-4F30-8025-1183416DCAAD}" type="presOf" srcId="{A6553F0B-83D7-489D-BA69-A2DFB07BC838}" destId="{3D774916-4745-4956-9B0E-73F36FA30460}" srcOrd="0" destOrd="0" presId="urn:microsoft.com/office/officeart/2005/8/layout/pyramid1"/>
    <dgm:cxn modelId="{979FD4B8-27FA-4D2A-A6C8-F6E3CA54D486}" type="presOf" srcId="{FDB46F1A-A2DE-4A57-82AC-F500D9240FEE}" destId="{17D9A0B9-C640-45DB-AB06-EECA9F979B69}" srcOrd="0" destOrd="0" presId="urn:microsoft.com/office/officeart/2005/8/layout/pyramid1"/>
    <dgm:cxn modelId="{684AE639-6D83-44D7-88C1-92AEA0208308}" type="presOf" srcId="{C0BF1B89-E70B-4D75-A5AF-CD27BAC5938A}" destId="{FE3EF221-D5A3-4571-839C-0A368080E9DF}" srcOrd="1" destOrd="0" presId="urn:microsoft.com/office/officeart/2005/8/layout/pyramid1"/>
    <dgm:cxn modelId="{84A2847B-B8F1-4F0C-B400-BECB03382111}" type="presOf" srcId="{F21A1989-B252-41C1-A961-6CEDE4287A1E}" destId="{747F4DD2-2A8E-4147-8C28-F05435B2D1AE}" srcOrd="1" destOrd="0" presId="urn:microsoft.com/office/officeart/2005/8/layout/pyramid1"/>
    <dgm:cxn modelId="{9A7363A3-4A78-4901-A18D-CC18E329E8F5}" type="presOf" srcId="{383C8F31-CDA5-470A-B021-92C8F2B64C58}" destId="{24183828-4F6C-46CF-BEE3-6C8E394E405A}" srcOrd="1" destOrd="0" presId="urn:microsoft.com/office/officeart/2005/8/layout/pyramid1"/>
    <dgm:cxn modelId="{E8DC509E-1D6C-419D-8ECD-7C7E60D9EA73}" type="presOf" srcId="{C0BF1B89-E70B-4D75-A5AF-CD27BAC5938A}" destId="{CC072036-6F36-4B1D-A7DA-5C3FDA84C6E1}" srcOrd="0" destOrd="0" presId="urn:microsoft.com/office/officeart/2005/8/layout/pyramid1"/>
    <dgm:cxn modelId="{C9D03B60-55EA-4272-8519-1768327F9733}" srcId="{A6553F0B-83D7-489D-BA69-A2DFB07BC838}" destId="{C0BF1B89-E70B-4D75-A5AF-CD27BAC5938A}" srcOrd="0" destOrd="0" parTransId="{F5DE8C33-A91D-494F-91ED-B4C338427021}" sibTransId="{7D4EDEAC-E607-4D95-B3D2-5CEBAF17C285}"/>
    <dgm:cxn modelId="{5A516919-6AFC-4585-9EEE-B5D46162CEDF}" type="presOf" srcId="{383C8F31-CDA5-470A-B021-92C8F2B64C58}" destId="{DA41530D-9DE3-4A7E-AA7A-A2F96867B1AE}" srcOrd="0" destOrd="0" presId="urn:microsoft.com/office/officeart/2005/8/layout/pyramid1"/>
    <dgm:cxn modelId="{48AAAA55-4CBE-4754-B958-C7345E941F79}" srcId="{A6553F0B-83D7-489D-BA69-A2DFB07BC838}" destId="{F21A1989-B252-41C1-A961-6CEDE4287A1E}" srcOrd="3" destOrd="0" parTransId="{836750D2-65F2-487F-AA11-73D415FA8FB4}" sibTransId="{5A7BE5FB-E001-4FBD-BEA4-015DFC5D14EE}"/>
    <dgm:cxn modelId="{3DA3393A-020C-493E-A8D8-6F2E94B084EA}" srcId="{A6553F0B-83D7-489D-BA69-A2DFB07BC838}" destId="{383C8F31-CDA5-470A-B021-92C8F2B64C58}" srcOrd="2" destOrd="0" parTransId="{B4C9D200-4731-47C4-B0E2-4D4A2A1556AE}" sibTransId="{AB2FEC64-A9FE-4CEB-87A5-BBA97EFE3004}"/>
    <dgm:cxn modelId="{6AD229F2-BAE0-4292-B308-544592827829}" type="presOf" srcId="{FDB46F1A-A2DE-4A57-82AC-F500D9240FEE}" destId="{6B7F009D-EA2C-4B8B-ABEB-D871A8365B3D}" srcOrd="1" destOrd="0" presId="urn:microsoft.com/office/officeart/2005/8/layout/pyramid1"/>
    <dgm:cxn modelId="{D0A91516-1069-4560-9839-019F36A89787}" type="presOf" srcId="{2E679261-56C6-4845-BA21-927356E8415F}" destId="{49AA49F7-D757-4F01-A5E9-F40CB6D81A84}" srcOrd="1" destOrd="0" presId="urn:microsoft.com/office/officeart/2005/8/layout/pyramid1"/>
    <dgm:cxn modelId="{FF9072D6-357B-46AF-A5FC-E331C7327E37}" type="presOf" srcId="{2E679261-56C6-4845-BA21-927356E8415F}" destId="{468D3F0A-1980-4D24-840E-E053C4C3A9F4}" srcOrd="0" destOrd="0" presId="urn:microsoft.com/office/officeart/2005/8/layout/pyramid1"/>
    <dgm:cxn modelId="{114F85FB-ECE0-4C02-BB4A-56A0F733C9E2}" type="presOf" srcId="{F21A1989-B252-41C1-A961-6CEDE4287A1E}" destId="{8EBAA6A7-23F1-49C3-8592-27E244B504B6}" srcOrd="0" destOrd="0" presId="urn:microsoft.com/office/officeart/2005/8/layout/pyramid1"/>
    <dgm:cxn modelId="{B9A4165C-7D16-4445-9846-4DB1DD0D26D8}" srcId="{A6553F0B-83D7-489D-BA69-A2DFB07BC838}" destId="{FDB46F1A-A2DE-4A57-82AC-F500D9240FEE}" srcOrd="1" destOrd="0" parTransId="{16989770-F03E-4F9D-93BE-D4CC8CDB9C60}" sibTransId="{A7002F01-1288-4674-AE1A-7B3EAB94B3BD}"/>
    <dgm:cxn modelId="{50C643B2-FAB1-42ED-A8A4-7F34A916B690}" type="presParOf" srcId="{3D774916-4745-4956-9B0E-73F36FA30460}" destId="{CD360AEF-1DAA-4E23-AB94-3170F5FB252A}" srcOrd="0" destOrd="0" presId="urn:microsoft.com/office/officeart/2005/8/layout/pyramid1"/>
    <dgm:cxn modelId="{B084079B-FCE5-4E04-8E4F-D5AE077B6928}" type="presParOf" srcId="{CD360AEF-1DAA-4E23-AB94-3170F5FB252A}" destId="{CC072036-6F36-4B1D-A7DA-5C3FDA84C6E1}" srcOrd="0" destOrd="0" presId="urn:microsoft.com/office/officeart/2005/8/layout/pyramid1"/>
    <dgm:cxn modelId="{EC4F249F-9BB9-46C4-BAD5-8F5FCED86B35}" type="presParOf" srcId="{CD360AEF-1DAA-4E23-AB94-3170F5FB252A}" destId="{FE3EF221-D5A3-4571-839C-0A368080E9DF}" srcOrd="1" destOrd="0" presId="urn:microsoft.com/office/officeart/2005/8/layout/pyramid1"/>
    <dgm:cxn modelId="{5064A150-4BA6-4096-889C-969B850C6854}" type="presParOf" srcId="{3D774916-4745-4956-9B0E-73F36FA30460}" destId="{25945485-3BD4-4EEE-BDE7-6492629CDAF2}" srcOrd="1" destOrd="0" presId="urn:microsoft.com/office/officeart/2005/8/layout/pyramid1"/>
    <dgm:cxn modelId="{77B4B5AB-4D0B-4085-A6D8-E131C3627F68}" type="presParOf" srcId="{25945485-3BD4-4EEE-BDE7-6492629CDAF2}" destId="{17D9A0B9-C640-45DB-AB06-EECA9F979B69}" srcOrd="0" destOrd="0" presId="urn:microsoft.com/office/officeart/2005/8/layout/pyramid1"/>
    <dgm:cxn modelId="{CD72156C-C562-464B-8493-85E60F7E6CAD}" type="presParOf" srcId="{25945485-3BD4-4EEE-BDE7-6492629CDAF2}" destId="{6B7F009D-EA2C-4B8B-ABEB-D871A8365B3D}" srcOrd="1" destOrd="0" presId="urn:microsoft.com/office/officeart/2005/8/layout/pyramid1"/>
    <dgm:cxn modelId="{13A38734-E073-4CB2-9280-C4B3ADBCE6C4}" type="presParOf" srcId="{3D774916-4745-4956-9B0E-73F36FA30460}" destId="{6B48B452-C2BB-4B08-ABD3-B72D049D43C5}" srcOrd="2" destOrd="0" presId="urn:microsoft.com/office/officeart/2005/8/layout/pyramid1"/>
    <dgm:cxn modelId="{F3840BD3-0109-471E-A8C9-0123E64AF154}" type="presParOf" srcId="{6B48B452-C2BB-4B08-ABD3-B72D049D43C5}" destId="{DA41530D-9DE3-4A7E-AA7A-A2F96867B1AE}" srcOrd="0" destOrd="0" presId="urn:microsoft.com/office/officeart/2005/8/layout/pyramid1"/>
    <dgm:cxn modelId="{AC0922AC-7B79-4D08-B34A-D086B40C841C}" type="presParOf" srcId="{6B48B452-C2BB-4B08-ABD3-B72D049D43C5}" destId="{24183828-4F6C-46CF-BEE3-6C8E394E405A}" srcOrd="1" destOrd="0" presId="urn:microsoft.com/office/officeart/2005/8/layout/pyramid1"/>
    <dgm:cxn modelId="{56AED4A5-5399-49A4-852B-9C3497A2E25C}" type="presParOf" srcId="{3D774916-4745-4956-9B0E-73F36FA30460}" destId="{8EE3D9E2-52C2-4E69-8152-4B4E70A57DDC}" srcOrd="3" destOrd="0" presId="urn:microsoft.com/office/officeart/2005/8/layout/pyramid1"/>
    <dgm:cxn modelId="{7DD451A5-FF3B-4850-BE8D-53FE681FE882}" type="presParOf" srcId="{8EE3D9E2-52C2-4E69-8152-4B4E70A57DDC}" destId="{8EBAA6A7-23F1-49C3-8592-27E244B504B6}" srcOrd="0" destOrd="0" presId="urn:microsoft.com/office/officeart/2005/8/layout/pyramid1"/>
    <dgm:cxn modelId="{26B358B7-F981-41EC-B723-69A3551A7C62}" type="presParOf" srcId="{8EE3D9E2-52C2-4E69-8152-4B4E70A57DDC}" destId="{747F4DD2-2A8E-4147-8C28-F05435B2D1AE}" srcOrd="1" destOrd="0" presId="urn:microsoft.com/office/officeart/2005/8/layout/pyramid1"/>
    <dgm:cxn modelId="{A3B406E4-F4AC-4072-B10B-551FCA49F5DF}" type="presParOf" srcId="{3D774916-4745-4956-9B0E-73F36FA30460}" destId="{D454F651-7F70-4E58-B9A5-4EFB2349C798}" srcOrd="4" destOrd="0" presId="urn:microsoft.com/office/officeart/2005/8/layout/pyramid1"/>
    <dgm:cxn modelId="{D36B5091-518A-4E53-991E-CD36189A2BF3}" type="presParOf" srcId="{D454F651-7F70-4E58-B9A5-4EFB2349C798}" destId="{468D3F0A-1980-4D24-840E-E053C4C3A9F4}" srcOrd="0" destOrd="0" presId="urn:microsoft.com/office/officeart/2005/8/layout/pyramid1"/>
    <dgm:cxn modelId="{AD173EFE-8154-4024-9CB3-1E72CAC064A6}" type="presParOf" srcId="{D454F651-7F70-4E58-B9A5-4EFB2349C798}" destId="{49AA49F7-D757-4F01-A5E9-F40CB6D81A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53F0B-83D7-489D-BA69-A2DFB07BC838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C0BF1B89-E70B-4D75-A5AF-CD27BAC5938A}">
      <dgm:prSet phldrT="[Текст]"/>
      <dgm:spPr/>
      <dgm:t>
        <a:bodyPr/>
        <a:lstStyle/>
        <a:p>
          <a:r>
            <a:rPr lang="ru-RU" dirty="0" smtClean="0"/>
            <a:t>Наблюдения</a:t>
          </a:r>
          <a:endParaRPr lang="ru-RU" dirty="0"/>
        </a:p>
      </dgm:t>
    </dgm:pt>
    <dgm:pt modelId="{F5DE8C33-A91D-494F-91ED-B4C338427021}" type="parTrans" cxnId="{C9D03B60-55EA-4272-8519-1768327F9733}">
      <dgm:prSet/>
      <dgm:spPr/>
      <dgm:t>
        <a:bodyPr/>
        <a:lstStyle/>
        <a:p>
          <a:endParaRPr lang="ru-RU"/>
        </a:p>
      </dgm:t>
    </dgm:pt>
    <dgm:pt modelId="{7D4EDEAC-E607-4D95-B3D2-5CEBAF17C285}" type="sibTrans" cxnId="{C9D03B60-55EA-4272-8519-1768327F9733}">
      <dgm:prSet/>
      <dgm:spPr/>
      <dgm:t>
        <a:bodyPr/>
        <a:lstStyle/>
        <a:p>
          <a:endParaRPr lang="ru-RU"/>
        </a:p>
      </dgm:t>
    </dgm:pt>
    <dgm:pt modelId="{FDB46F1A-A2DE-4A57-82AC-F500D9240FEE}">
      <dgm:prSet phldrT="[Текст]"/>
      <dgm:spPr/>
      <dgm:t>
        <a:bodyPr/>
        <a:lstStyle/>
        <a:p>
          <a:r>
            <a:rPr lang="ru-RU" dirty="0" smtClean="0"/>
            <a:t>Физический закон</a:t>
          </a:r>
          <a:endParaRPr lang="ru-RU" dirty="0"/>
        </a:p>
      </dgm:t>
    </dgm:pt>
    <dgm:pt modelId="{16989770-F03E-4F9D-93BE-D4CC8CDB9C60}" type="parTrans" cxnId="{B9A4165C-7D16-4445-9846-4DB1DD0D26D8}">
      <dgm:prSet/>
      <dgm:spPr/>
      <dgm:t>
        <a:bodyPr/>
        <a:lstStyle/>
        <a:p>
          <a:endParaRPr lang="ru-RU"/>
        </a:p>
      </dgm:t>
    </dgm:pt>
    <dgm:pt modelId="{A7002F01-1288-4674-AE1A-7B3EAB94B3BD}" type="sibTrans" cxnId="{B9A4165C-7D16-4445-9846-4DB1DD0D26D8}">
      <dgm:prSet/>
      <dgm:spPr/>
      <dgm:t>
        <a:bodyPr/>
        <a:lstStyle/>
        <a:p>
          <a:endParaRPr lang="ru-RU"/>
        </a:p>
      </dgm:t>
    </dgm:pt>
    <dgm:pt modelId="{2E679261-56C6-4845-BA21-927356E8415F}">
      <dgm:prSet phldrT="[Текст]"/>
      <dgm:spPr/>
      <dgm:t>
        <a:bodyPr/>
        <a:lstStyle/>
        <a:p>
          <a:endParaRPr lang="ru-RU" dirty="0"/>
        </a:p>
      </dgm:t>
    </dgm:pt>
    <dgm:pt modelId="{C21372B0-F9C9-45E9-AF69-282E26A3207C}" type="parTrans" cxnId="{91956E36-E628-4DD9-B5E6-D6B0946C49D3}">
      <dgm:prSet/>
      <dgm:spPr/>
      <dgm:t>
        <a:bodyPr/>
        <a:lstStyle/>
        <a:p>
          <a:endParaRPr lang="ru-RU"/>
        </a:p>
      </dgm:t>
    </dgm:pt>
    <dgm:pt modelId="{2A8B5BE6-1C3F-45DC-A1AD-060AE423BC55}" type="sibTrans" cxnId="{91956E36-E628-4DD9-B5E6-D6B0946C49D3}">
      <dgm:prSet/>
      <dgm:spPr/>
      <dgm:t>
        <a:bodyPr/>
        <a:lstStyle/>
        <a:p>
          <a:endParaRPr lang="ru-RU"/>
        </a:p>
      </dgm:t>
    </dgm:pt>
    <dgm:pt modelId="{383C8F31-CDA5-470A-B021-92C8F2B64C58}">
      <dgm:prSet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B4C9D200-4731-47C4-B0E2-4D4A2A1556AE}" type="parTrans" cxnId="{3DA3393A-020C-493E-A8D8-6F2E94B084EA}">
      <dgm:prSet/>
      <dgm:spPr/>
      <dgm:t>
        <a:bodyPr/>
        <a:lstStyle/>
        <a:p>
          <a:endParaRPr lang="ru-RU"/>
        </a:p>
      </dgm:t>
    </dgm:pt>
    <dgm:pt modelId="{AB2FEC64-A9FE-4CEB-87A5-BBA97EFE3004}" type="sibTrans" cxnId="{3DA3393A-020C-493E-A8D8-6F2E94B084EA}">
      <dgm:prSet/>
      <dgm:spPr/>
      <dgm:t>
        <a:bodyPr/>
        <a:lstStyle/>
        <a:p>
          <a:endParaRPr lang="ru-RU"/>
        </a:p>
      </dgm:t>
    </dgm:pt>
    <dgm:pt modelId="{F21A1989-B252-41C1-A961-6CEDE4287A1E}">
      <dgm:prSet/>
      <dgm:spPr/>
      <dgm:t>
        <a:bodyPr/>
        <a:lstStyle/>
        <a:p>
          <a:endParaRPr lang="ru-RU" dirty="0"/>
        </a:p>
      </dgm:t>
    </dgm:pt>
    <dgm:pt modelId="{836750D2-65F2-487F-AA11-73D415FA8FB4}" type="parTrans" cxnId="{48AAAA55-4CBE-4754-B958-C7345E941F79}">
      <dgm:prSet/>
      <dgm:spPr/>
      <dgm:t>
        <a:bodyPr/>
        <a:lstStyle/>
        <a:p>
          <a:endParaRPr lang="ru-RU"/>
        </a:p>
      </dgm:t>
    </dgm:pt>
    <dgm:pt modelId="{5A7BE5FB-E001-4FBD-BEA4-015DFC5D14EE}" type="sibTrans" cxnId="{48AAAA55-4CBE-4754-B958-C7345E941F79}">
      <dgm:prSet/>
      <dgm:spPr/>
      <dgm:t>
        <a:bodyPr/>
        <a:lstStyle/>
        <a:p>
          <a:endParaRPr lang="ru-RU"/>
        </a:p>
      </dgm:t>
    </dgm:pt>
    <dgm:pt modelId="{3D774916-4745-4956-9B0E-73F36FA30460}" type="pres">
      <dgm:prSet presAssocID="{A6553F0B-83D7-489D-BA69-A2DFB07BC838}" presName="Name0" presStyleCnt="0">
        <dgm:presLayoutVars>
          <dgm:dir/>
          <dgm:animLvl val="lvl"/>
          <dgm:resizeHandles val="exact"/>
        </dgm:presLayoutVars>
      </dgm:prSet>
      <dgm:spPr/>
    </dgm:pt>
    <dgm:pt modelId="{CD360AEF-1DAA-4E23-AB94-3170F5FB252A}" type="pres">
      <dgm:prSet presAssocID="{C0BF1B89-E70B-4D75-A5AF-CD27BAC5938A}" presName="Name8" presStyleCnt="0"/>
      <dgm:spPr/>
    </dgm:pt>
    <dgm:pt modelId="{CC072036-6F36-4B1D-A7DA-5C3FDA84C6E1}" type="pres">
      <dgm:prSet presAssocID="{C0BF1B89-E70B-4D75-A5AF-CD27BAC5938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EF221-D5A3-4571-839C-0A368080E9DF}" type="pres">
      <dgm:prSet presAssocID="{C0BF1B89-E70B-4D75-A5AF-CD27BAC593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5485-3BD4-4EEE-BDE7-6492629CDAF2}" type="pres">
      <dgm:prSet presAssocID="{FDB46F1A-A2DE-4A57-82AC-F500D9240FEE}" presName="Name8" presStyleCnt="0"/>
      <dgm:spPr/>
    </dgm:pt>
    <dgm:pt modelId="{17D9A0B9-C640-45DB-AB06-EECA9F979B69}" type="pres">
      <dgm:prSet presAssocID="{FDB46F1A-A2DE-4A57-82AC-F500D9240FE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009D-EA2C-4B8B-ABEB-D871A8365B3D}" type="pres">
      <dgm:prSet presAssocID="{FDB46F1A-A2DE-4A57-82AC-F500D9240F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B452-C2BB-4B08-ABD3-B72D049D43C5}" type="pres">
      <dgm:prSet presAssocID="{383C8F31-CDA5-470A-B021-92C8F2B64C58}" presName="Name8" presStyleCnt="0"/>
      <dgm:spPr/>
    </dgm:pt>
    <dgm:pt modelId="{DA41530D-9DE3-4A7E-AA7A-A2F96867B1AE}" type="pres">
      <dgm:prSet presAssocID="{383C8F31-CDA5-470A-B021-92C8F2B64C5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83828-4F6C-46CF-BEE3-6C8E394E405A}" type="pres">
      <dgm:prSet presAssocID="{383C8F31-CDA5-470A-B021-92C8F2B64C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3D9E2-52C2-4E69-8152-4B4E70A57DDC}" type="pres">
      <dgm:prSet presAssocID="{F21A1989-B252-41C1-A961-6CEDE4287A1E}" presName="Name8" presStyleCnt="0"/>
      <dgm:spPr/>
    </dgm:pt>
    <dgm:pt modelId="{8EBAA6A7-23F1-49C3-8592-27E244B504B6}" type="pres">
      <dgm:prSet presAssocID="{F21A1989-B252-41C1-A961-6CEDE4287A1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4DD2-2A8E-4147-8C28-F05435B2D1AE}" type="pres">
      <dgm:prSet presAssocID="{F21A1989-B252-41C1-A961-6CEDE4287A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4F651-7F70-4E58-B9A5-4EFB2349C798}" type="pres">
      <dgm:prSet presAssocID="{2E679261-56C6-4845-BA21-927356E8415F}" presName="Name8" presStyleCnt="0"/>
      <dgm:spPr/>
    </dgm:pt>
    <dgm:pt modelId="{468D3F0A-1980-4D24-840E-E053C4C3A9F4}" type="pres">
      <dgm:prSet presAssocID="{2E679261-56C6-4845-BA21-927356E8415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49F7-D757-4F01-A5E9-F40CB6D81A84}" type="pres">
      <dgm:prSet presAssocID="{2E679261-56C6-4845-BA21-927356E841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53B75-3282-42C8-A7AB-F131B31A7D4E}" type="presOf" srcId="{383C8F31-CDA5-470A-B021-92C8F2B64C58}" destId="{24183828-4F6C-46CF-BEE3-6C8E394E405A}" srcOrd="1" destOrd="0" presId="urn:microsoft.com/office/officeart/2005/8/layout/pyramid1"/>
    <dgm:cxn modelId="{91956E36-E628-4DD9-B5E6-D6B0946C49D3}" srcId="{A6553F0B-83D7-489D-BA69-A2DFB07BC838}" destId="{2E679261-56C6-4845-BA21-927356E8415F}" srcOrd="4" destOrd="0" parTransId="{C21372B0-F9C9-45E9-AF69-282E26A3207C}" sibTransId="{2A8B5BE6-1C3F-45DC-A1AD-060AE423BC55}"/>
    <dgm:cxn modelId="{36AF758D-664C-4431-90CA-97FDD4A26AE4}" type="presOf" srcId="{2E679261-56C6-4845-BA21-927356E8415F}" destId="{468D3F0A-1980-4D24-840E-E053C4C3A9F4}" srcOrd="0" destOrd="0" presId="urn:microsoft.com/office/officeart/2005/8/layout/pyramid1"/>
    <dgm:cxn modelId="{2EC19245-DB87-445C-ACCB-C354A1B059DE}" type="presOf" srcId="{C0BF1B89-E70B-4D75-A5AF-CD27BAC5938A}" destId="{CC072036-6F36-4B1D-A7DA-5C3FDA84C6E1}" srcOrd="0" destOrd="0" presId="urn:microsoft.com/office/officeart/2005/8/layout/pyramid1"/>
    <dgm:cxn modelId="{086F08CE-E299-4635-A9E5-59E1C693EB9C}" type="presOf" srcId="{A6553F0B-83D7-489D-BA69-A2DFB07BC838}" destId="{3D774916-4745-4956-9B0E-73F36FA30460}" srcOrd="0" destOrd="0" presId="urn:microsoft.com/office/officeart/2005/8/layout/pyramid1"/>
    <dgm:cxn modelId="{46E39A0F-DE99-48C9-8575-9FEBFEF0C467}" type="presOf" srcId="{FDB46F1A-A2DE-4A57-82AC-F500D9240FEE}" destId="{6B7F009D-EA2C-4B8B-ABEB-D871A8365B3D}" srcOrd="1" destOrd="0" presId="urn:microsoft.com/office/officeart/2005/8/layout/pyramid1"/>
    <dgm:cxn modelId="{C47EEAFF-4548-46E6-9432-FEC16842F809}" type="presOf" srcId="{FDB46F1A-A2DE-4A57-82AC-F500D9240FEE}" destId="{17D9A0B9-C640-45DB-AB06-EECA9F979B69}" srcOrd="0" destOrd="0" presId="urn:microsoft.com/office/officeart/2005/8/layout/pyramid1"/>
    <dgm:cxn modelId="{628DE70C-6035-458E-A423-4F7AD9E1F750}" type="presOf" srcId="{F21A1989-B252-41C1-A961-6CEDE4287A1E}" destId="{747F4DD2-2A8E-4147-8C28-F05435B2D1AE}" srcOrd="1" destOrd="0" presId="urn:microsoft.com/office/officeart/2005/8/layout/pyramid1"/>
    <dgm:cxn modelId="{C9D03B60-55EA-4272-8519-1768327F9733}" srcId="{A6553F0B-83D7-489D-BA69-A2DFB07BC838}" destId="{C0BF1B89-E70B-4D75-A5AF-CD27BAC5938A}" srcOrd="0" destOrd="0" parTransId="{F5DE8C33-A91D-494F-91ED-B4C338427021}" sibTransId="{7D4EDEAC-E607-4D95-B3D2-5CEBAF17C285}"/>
    <dgm:cxn modelId="{48AAAA55-4CBE-4754-B958-C7345E941F79}" srcId="{A6553F0B-83D7-489D-BA69-A2DFB07BC838}" destId="{F21A1989-B252-41C1-A961-6CEDE4287A1E}" srcOrd="3" destOrd="0" parTransId="{836750D2-65F2-487F-AA11-73D415FA8FB4}" sibTransId="{5A7BE5FB-E001-4FBD-BEA4-015DFC5D14EE}"/>
    <dgm:cxn modelId="{3DA3393A-020C-493E-A8D8-6F2E94B084EA}" srcId="{A6553F0B-83D7-489D-BA69-A2DFB07BC838}" destId="{383C8F31-CDA5-470A-B021-92C8F2B64C58}" srcOrd="2" destOrd="0" parTransId="{B4C9D200-4731-47C4-B0E2-4D4A2A1556AE}" sibTransId="{AB2FEC64-A9FE-4CEB-87A5-BBA97EFE3004}"/>
    <dgm:cxn modelId="{7006FC9C-C47B-40D5-8D48-B3A8EF03B9AE}" type="presOf" srcId="{2E679261-56C6-4845-BA21-927356E8415F}" destId="{49AA49F7-D757-4F01-A5E9-F40CB6D81A84}" srcOrd="1" destOrd="0" presId="urn:microsoft.com/office/officeart/2005/8/layout/pyramid1"/>
    <dgm:cxn modelId="{9431BEEB-A030-4387-B65D-2EABEBD062D3}" type="presOf" srcId="{C0BF1B89-E70B-4D75-A5AF-CD27BAC5938A}" destId="{FE3EF221-D5A3-4571-839C-0A368080E9DF}" srcOrd="1" destOrd="0" presId="urn:microsoft.com/office/officeart/2005/8/layout/pyramid1"/>
    <dgm:cxn modelId="{AA543AB5-AE1A-40CA-AB8C-9A1FE0EF06BD}" type="presOf" srcId="{383C8F31-CDA5-470A-B021-92C8F2B64C58}" destId="{DA41530D-9DE3-4A7E-AA7A-A2F96867B1AE}" srcOrd="0" destOrd="0" presId="urn:microsoft.com/office/officeart/2005/8/layout/pyramid1"/>
    <dgm:cxn modelId="{B0332CFC-10A6-4ACB-8867-2677F205B55A}" type="presOf" srcId="{F21A1989-B252-41C1-A961-6CEDE4287A1E}" destId="{8EBAA6A7-23F1-49C3-8592-27E244B504B6}" srcOrd="0" destOrd="0" presId="urn:microsoft.com/office/officeart/2005/8/layout/pyramid1"/>
    <dgm:cxn modelId="{B9A4165C-7D16-4445-9846-4DB1DD0D26D8}" srcId="{A6553F0B-83D7-489D-BA69-A2DFB07BC838}" destId="{FDB46F1A-A2DE-4A57-82AC-F500D9240FEE}" srcOrd="1" destOrd="0" parTransId="{16989770-F03E-4F9D-93BE-D4CC8CDB9C60}" sibTransId="{A7002F01-1288-4674-AE1A-7B3EAB94B3BD}"/>
    <dgm:cxn modelId="{8C3576E2-F574-4755-8763-EEAF882C1784}" type="presParOf" srcId="{3D774916-4745-4956-9B0E-73F36FA30460}" destId="{CD360AEF-1DAA-4E23-AB94-3170F5FB252A}" srcOrd="0" destOrd="0" presId="urn:microsoft.com/office/officeart/2005/8/layout/pyramid1"/>
    <dgm:cxn modelId="{848E648D-229E-4F1C-925F-640A76B8AA76}" type="presParOf" srcId="{CD360AEF-1DAA-4E23-AB94-3170F5FB252A}" destId="{CC072036-6F36-4B1D-A7DA-5C3FDA84C6E1}" srcOrd="0" destOrd="0" presId="urn:microsoft.com/office/officeart/2005/8/layout/pyramid1"/>
    <dgm:cxn modelId="{78FE13B4-62D1-4614-89F0-098A24AF5545}" type="presParOf" srcId="{CD360AEF-1DAA-4E23-AB94-3170F5FB252A}" destId="{FE3EF221-D5A3-4571-839C-0A368080E9DF}" srcOrd="1" destOrd="0" presId="urn:microsoft.com/office/officeart/2005/8/layout/pyramid1"/>
    <dgm:cxn modelId="{9978A715-464D-4DB0-9BB0-9230E4A9BF69}" type="presParOf" srcId="{3D774916-4745-4956-9B0E-73F36FA30460}" destId="{25945485-3BD4-4EEE-BDE7-6492629CDAF2}" srcOrd="1" destOrd="0" presId="urn:microsoft.com/office/officeart/2005/8/layout/pyramid1"/>
    <dgm:cxn modelId="{CE3B27FD-141D-4EFA-B7ED-7514CFD34EAD}" type="presParOf" srcId="{25945485-3BD4-4EEE-BDE7-6492629CDAF2}" destId="{17D9A0B9-C640-45DB-AB06-EECA9F979B69}" srcOrd="0" destOrd="0" presId="urn:microsoft.com/office/officeart/2005/8/layout/pyramid1"/>
    <dgm:cxn modelId="{063D4ADD-00A2-4418-A4C1-B25439BC93D9}" type="presParOf" srcId="{25945485-3BD4-4EEE-BDE7-6492629CDAF2}" destId="{6B7F009D-EA2C-4B8B-ABEB-D871A8365B3D}" srcOrd="1" destOrd="0" presId="urn:microsoft.com/office/officeart/2005/8/layout/pyramid1"/>
    <dgm:cxn modelId="{56E6F760-1882-44DE-BBA0-E39D5D779E45}" type="presParOf" srcId="{3D774916-4745-4956-9B0E-73F36FA30460}" destId="{6B48B452-C2BB-4B08-ABD3-B72D049D43C5}" srcOrd="2" destOrd="0" presId="urn:microsoft.com/office/officeart/2005/8/layout/pyramid1"/>
    <dgm:cxn modelId="{D9C62BDB-58B0-4BE5-A09B-A935FE5D1D5B}" type="presParOf" srcId="{6B48B452-C2BB-4B08-ABD3-B72D049D43C5}" destId="{DA41530D-9DE3-4A7E-AA7A-A2F96867B1AE}" srcOrd="0" destOrd="0" presId="urn:microsoft.com/office/officeart/2005/8/layout/pyramid1"/>
    <dgm:cxn modelId="{3157BF35-3497-46C8-8F2E-BDAEB408AA74}" type="presParOf" srcId="{6B48B452-C2BB-4B08-ABD3-B72D049D43C5}" destId="{24183828-4F6C-46CF-BEE3-6C8E394E405A}" srcOrd="1" destOrd="0" presId="urn:microsoft.com/office/officeart/2005/8/layout/pyramid1"/>
    <dgm:cxn modelId="{F80A4859-C3CB-441F-9560-3920D161F5C6}" type="presParOf" srcId="{3D774916-4745-4956-9B0E-73F36FA30460}" destId="{8EE3D9E2-52C2-4E69-8152-4B4E70A57DDC}" srcOrd="3" destOrd="0" presId="urn:microsoft.com/office/officeart/2005/8/layout/pyramid1"/>
    <dgm:cxn modelId="{175BECBC-71B4-4508-9800-480A9DF15CF4}" type="presParOf" srcId="{8EE3D9E2-52C2-4E69-8152-4B4E70A57DDC}" destId="{8EBAA6A7-23F1-49C3-8592-27E244B504B6}" srcOrd="0" destOrd="0" presId="urn:microsoft.com/office/officeart/2005/8/layout/pyramid1"/>
    <dgm:cxn modelId="{D3D502C9-022E-4A5D-AF77-9AC841EC4CC9}" type="presParOf" srcId="{8EE3D9E2-52C2-4E69-8152-4B4E70A57DDC}" destId="{747F4DD2-2A8E-4147-8C28-F05435B2D1AE}" srcOrd="1" destOrd="0" presId="urn:microsoft.com/office/officeart/2005/8/layout/pyramid1"/>
    <dgm:cxn modelId="{98C6BAE8-DFEB-4018-9568-701AC61B38F7}" type="presParOf" srcId="{3D774916-4745-4956-9B0E-73F36FA30460}" destId="{D454F651-7F70-4E58-B9A5-4EFB2349C798}" srcOrd="4" destOrd="0" presId="urn:microsoft.com/office/officeart/2005/8/layout/pyramid1"/>
    <dgm:cxn modelId="{D2DF0734-E429-4A00-B8CF-7A647103200B}" type="presParOf" srcId="{D454F651-7F70-4E58-B9A5-4EFB2349C798}" destId="{468D3F0A-1980-4D24-840E-E053C4C3A9F4}" srcOrd="0" destOrd="0" presId="urn:microsoft.com/office/officeart/2005/8/layout/pyramid1"/>
    <dgm:cxn modelId="{95FB13F0-350C-4165-A768-34AB59EB6C52}" type="presParOf" srcId="{D454F651-7F70-4E58-B9A5-4EFB2349C798}" destId="{49AA49F7-D757-4F01-A5E9-F40CB6D81A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553F0B-83D7-489D-BA69-A2DFB07BC838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C0BF1B89-E70B-4D75-A5AF-CD27BAC5938A}">
      <dgm:prSet phldrT="[Текст]"/>
      <dgm:spPr/>
      <dgm:t>
        <a:bodyPr/>
        <a:lstStyle/>
        <a:p>
          <a:r>
            <a:rPr lang="ru-RU" dirty="0" smtClean="0"/>
            <a:t>Наблюдения</a:t>
          </a:r>
          <a:endParaRPr lang="ru-RU" dirty="0"/>
        </a:p>
      </dgm:t>
    </dgm:pt>
    <dgm:pt modelId="{F5DE8C33-A91D-494F-91ED-B4C338427021}" type="parTrans" cxnId="{C9D03B60-55EA-4272-8519-1768327F9733}">
      <dgm:prSet/>
      <dgm:spPr/>
      <dgm:t>
        <a:bodyPr/>
        <a:lstStyle/>
        <a:p>
          <a:endParaRPr lang="ru-RU"/>
        </a:p>
      </dgm:t>
    </dgm:pt>
    <dgm:pt modelId="{7D4EDEAC-E607-4D95-B3D2-5CEBAF17C285}" type="sibTrans" cxnId="{C9D03B60-55EA-4272-8519-1768327F9733}">
      <dgm:prSet/>
      <dgm:spPr/>
      <dgm:t>
        <a:bodyPr/>
        <a:lstStyle/>
        <a:p>
          <a:endParaRPr lang="ru-RU"/>
        </a:p>
      </dgm:t>
    </dgm:pt>
    <dgm:pt modelId="{FDB46F1A-A2DE-4A57-82AC-F500D9240FEE}">
      <dgm:prSet phldrT="[Текст]"/>
      <dgm:spPr/>
      <dgm:t>
        <a:bodyPr/>
        <a:lstStyle/>
        <a:p>
          <a:r>
            <a:rPr lang="ru-RU" dirty="0" smtClean="0"/>
            <a:t>Физический закон</a:t>
          </a:r>
          <a:endParaRPr lang="ru-RU" dirty="0"/>
        </a:p>
      </dgm:t>
    </dgm:pt>
    <dgm:pt modelId="{16989770-F03E-4F9D-93BE-D4CC8CDB9C60}" type="parTrans" cxnId="{B9A4165C-7D16-4445-9846-4DB1DD0D26D8}">
      <dgm:prSet/>
      <dgm:spPr/>
      <dgm:t>
        <a:bodyPr/>
        <a:lstStyle/>
        <a:p>
          <a:endParaRPr lang="ru-RU"/>
        </a:p>
      </dgm:t>
    </dgm:pt>
    <dgm:pt modelId="{A7002F01-1288-4674-AE1A-7B3EAB94B3BD}" type="sibTrans" cxnId="{B9A4165C-7D16-4445-9846-4DB1DD0D26D8}">
      <dgm:prSet/>
      <dgm:spPr/>
      <dgm:t>
        <a:bodyPr/>
        <a:lstStyle/>
        <a:p>
          <a:endParaRPr lang="ru-RU"/>
        </a:p>
      </dgm:t>
    </dgm:pt>
    <dgm:pt modelId="{2E679261-56C6-4845-BA21-927356E8415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21372B0-F9C9-45E9-AF69-282E26A3207C}" type="parTrans" cxnId="{91956E36-E628-4DD9-B5E6-D6B0946C49D3}">
      <dgm:prSet/>
      <dgm:spPr/>
      <dgm:t>
        <a:bodyPr/>
        <a:lstStyle/>
        <a:p>
          <a:endParaRPr lang="ru-RU"/>
        </a:p>
      </dgm:t>
    </dgm:pt>
    <dgm:pt modelId="{2A8B5BE6-1C3F-45DC-A1AD-060AE423BC55}" type="sibTrans" cxnId="{91956E36-E628-4DD9-B5E6-D6B0946C49D3}">
      <dgm:prSet/>
      <dgm:spPr/>
      <dgm:t>
        <a:bodyPr/>
        <a:lstStyle/>
        <a:p>
          <a:endParaRPr lang="ru-RU"/>
        </a:p>
      </dgm:t>
    </dgm:pt>
    <dgm:pt modelId="{383C8F31-CDA5-470A-B021-92C8F2B64C58}">
      <dgm:prSet/>
      <dgm:spPr/>
      <dgm:t>
        <a:bodyPr/>
        <a:lstStyle/>
        <a:p>
          <a:r>
            <a:rPr lang="ru-RU" dirty="0" smtClean="0"/>
            <a:t>Гипотеза </a:t>
          </a:r>
          <a:endParaRPr lang="ru-RU" dirty="0"/>
        </a:p>
      </dgm:t>
    </dgm:pt>
    <dgm:pt modelId="{B4C9D200-4731-47C4-B0E2-4D4A2A1556AE}" type="parTrans" cxnId="{3DA3393A-020C-493E-A8D8-6F2E94B084EA}">
      <dgm:prSet/>
      <dgm:spPr/>
      <dgm:t>
        <a:bodyPr/>
        <a:lstStyle/>
        <a:p>
          <a:endParaRPr lang="ru-RU"/>
        </a:p>
      </dgm:t>
    </dgm:pt>
    <dgm:pt modelId="{AB2FEC64-A9FE-4CEB-87A5-BBA97EFE3004}" type="sibTrans" cxnId="{3DA3393A-020C-493E-A8D8-6F2E94B084EA}">
      <dgm:prSet/>
      <dgm:spPr/>
      <dgm:t>
        <a:bodyPr/>
        <a:lstStyle/>
        <a:p>
          <a:endParaRPr lang="ru-RU"/>
        </a:p>
      </dgm:t>
    </dgm:pt>
    <dgm:pt modelId="{F21A1989-B252-41C1-A961-6CEDE4287A1E}">
      <dgm:prSet/>
      <dgm:spPr/>
      <dgm:t>
        <a:bodyPr/>
        <a:lstStyle/>
        <a:p>
          <a:endParaRPr lang="ru-RU" dirty="0"/>
        </a:p>
      </dgm:t>
    </dgm:pt>
    <dgm:pt modelId="{836750D2-65F2-487F-AA11-73D415FA8FB4}" type="parTrans" cxnId="{48AAAA55-4CBE-4754-B958-C7345E941F79}">
      <dgm:prSet/>
      <dgm:spPr/>
      <dgm:t>
        <a:bodyPr/>
        <a:lstStyle/>
        <a:p>
          <a:endParaRPr lang="ru-RU"/>
        </a:p>
      </dgm:t>
    </dgm:pt>
    <dgm:pt modelId="{5A7BE5FB-E001-4FBD-BEA4-015DFC5D14EE}" type="sibTrans" cxnId="{48AAAA55-4CBE-4754-B958-C7345E941F79}">
      <dgm:prSet/>
      <dgm:spPr/>
      <dgm:t>
        <a:bodyPr/>
        <a:lstStyle/>
        <a:p>
          <a:endParaRPr lang="ru-RU"/>
        </a:p>
      </dgm:t>
    </dgm:pt>
    <dgm:pt modelId="{3D774916-4745-4956-9B0E-73F36FA30460}" type="pres">
      <dgm:prSet presAssocID="{A6553F0B-83D7-489D-BA69-A2DFB07BC838}" presName="Name0" presStyleCnt="0">
        <dgm:presLayoutVars>
          <dgm:dir/>
          <dgm:animLvl val="lvl"/>
          <dgm:resizeHandles val="exact"/>
        </dgm:presLayoutVars>
      </dgm:prSet>
      <dgm:spPr/>
    </dgm:pt>
    <dgm:pt modelId="{CD360AEF-1DAA-4E23-AB94-3170F5FB252A}" type="pres">
      <dgm:prSet presAssocID="{C0BF1B89-E70B-4D75-A5AF-CD27BAC5938A}" presName="Name8" presStyleCnt="0"/>
      <dgm:spPr/>
    </dgm:pt>
    <dgm:pt modelId="{CC072036-6F36-4B1D-A7DA-5C3FDA84C6E1}" type="pres">
      <dgm:prSet presAssocID="{C0BF1B89-E70B-4D75-A5AF-CD27BAC5938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EF221-D5A3-4571-839C-0A368080E9DF}" type="pres">
      <dgm:prSet presAssocID="{C0BF1B89-E70B-4D75-A5AF-CD27BAC593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5485-3BD4-4EEE-BDE7-6492629CDAF2}" type="pres">
      <dgm:prSet presAssocID="{FDB46F1A-A2DE-4A57-82AC-F500D9240FEE}" presName="Name8" presStyleCnt="0"/>
      <dgm:spPr/>
    </dgm:pt>
    <dgm:pt modelId="{17D9A0B9-C640-45DB-AB06-EECA9F979B69}" type="pres">
      <dgm:prSet presAssocID="{FDB46F1A-A2DE-4A57-82AC-F500D9240FE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009D-EA2C-4B8B-ABEB-D871A8365B3D}" type="pres">
      <dgm:prSet presAssocID="{FDB46F1A-A2DE-4A57-82AC-F500D9240F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B452-C2BB-4B08-ABD3-B72D049D43C5}" type="pres">
      <dgm:prSet presAssocID="{383C8F31-CDA5-470A-B021-92C8F2B64C58}" presName="Name8" presStyleCnt="0"/>
      <dgm:spPr/>
    </dgm:pt>
    <dgm:pt modelId="{DA41530D-9DE3-4A7E-AA7A-A2F96867B1AE}" type="pres">
      <dgm:prSet presAssocID="{383C8F31-CDA5-470A-B021-92C8F2B64C5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83828-4F6C-46CF-BEE3-6C8E394E405A}" type="pres">
      <dgm:prSet presAssocID="{383C8F31-CDA5-470A-B021-92C8F2B64C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3D9E2-52C2-4E69-8152-4B4E70A57DDC}" type="pres">
      <dgm:prSet presAssocID="{F21A1989-B252-41C1-A961-6CEDE4287A1E}" presName="Name8" presStyleCnt="0"/>
      <dgm:spPr/>
    </dgm:pt>
    <dgm:pt modelId="{8EBAA6A7-23F1-49C3-8592-27E244B504B6}" type="pres">
      <dgm:prSet presAssocID="{F21A1989-B252-41C1-A961-6CEDE4287A1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4DD2-2A8E-4147-8C28-F05435B2D1AE}" type="pres">
      <dgm:prSet presAssocID="{F21A1989-B252-41C1-A961-6CEDE4287A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4F651-7F70-4E58-B9A5-4EFB2349C798}" type="pres">
      <dgm:prSet presAssocID="{2E679261-56C6-4845-BA21-927356E8415F}" presName="Name8" presStyleCnt="0"/>
      <dgm:spPr/>
    </dgm:pt>
    <dgm:pt modelId="{468D3F0A-1980-4D24-840E-E053C4C3A9F4}" type="pres">
      <dgm:prSet presAssocID="{2E679261-56C6-4845-BA21-927356E8415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49F7-D757-4F01-A5E9-F40CB6D81A84}" type="pres">
      <dgm:prSet presAssocID="{2E679261-56C6-4845-BA21-927356E841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56E36-E628-4DD9-B5E6-D6B0946C49D3}" srcId="{A6553F0B-83D7-489D-BA69-A2DFB07BC838}" destId="{2E679261-56C6-4845-BA21-927356E8415F}" srcOrd="4" destOrd="0" parTransId="{C21372B0-F9C9-45E9-AF69-282E26A3207C}" sibTransId="{2A8B5BE6-1C3F-45DC-A1AD-060AE423BC55}"/>
    <dgm:cxn modelId="{2C2207BD-FC2A-4E57-8213-930E7B4FE252}" type="presOf" srcId="{A6553F0B-83D7-489D-BA69-A2DFB07BC838}" destId="{3D774916-4745-4956-9B0E-73F36FA30460}" srcOrd="0" destOrd="0" presId="urn:microsoft.com/office/officeart/2005/8/layout/pyramid1"/>
    <dgm:cxn modelId="{E20E4C12-1A7E-4467-ACB2-61AD3ECE4766}" type="presOf" srcId="{383C8F31-CDA5-470A-B021-92C8F2B64C58}" destId="{24183828-4F6C-46CF-BEE3-6C8E394E405A}" srcOrd="1" destOrd="0" presId="urn:microsoft.com/office/officeart/2005/8/layout/pyramid1"/>
    <dgm:cxn modelId="{70D2A489-5A90-4818-A9E1-C4D382F1332D}" type="presOf" srcId="{C0BF1B89-E70B-4D75-A5AF-CD27BAC5938A}" destId="{FE3EF221-D5A3-4571-839C-0A368080E9DF}" srcOrd="1" destOrd="0" presId="urn:microsoft.com/office/officeart/2005/8/layout/pyramid1"/>
    <dgm:cxn modelId="{5FD86B24-B24C-4B53-93B5-8C30516754DC}" type="presOf" srcId="{383C8F31-CDA5-470A-B021-92C8F2B64C58}" destId="{DA41530D-9DE3-4A7E-AA7A-A2F96867B1AE}" srcOrd="0" destOrd="0" presId="urn:microsoft.com/office/officeart/2005/8/layout/pyramid1"/>
    <dgm:cxn modelId="{D9CEBE3B-62EF-4ADA-8DEE-8CCB1EAA6F9A}" type="presOf" srcId="{FDB46F1A-A2DE-4A57-82AC-F500D9240FEE}" destId="{6B7F009D-EA2C-4B8B-ABEB-D871A8365B3D}" srcOrd="1" destOrd="0" presId="urn:microsoft.com/office/officeart/2005/8/layout/pyramid1"/>
    <dgm:cxn modelId="{B4F3C310-293A-43A3-9FAA-8C21680A0446}" type="presOf" srcId="{2E679261-56C6-4845-BA21-927356E8415F}" destId="{49AA49F7-D757-4F01-A5E9-F40CB6D81A84}" srcOrd="1" destOrd="0" presId="urn:microsoft.com/office/officeart/2005/8/layout/pyramid1"/>
    <dgm:cxn modelId="{C9D03B60-55EA-4272-8519-1768327F9733}" srcId="{A6553F0B-83D7-489D-BA69-A2DFB07BC838}" destId="{C0BF1B89-E70B-4D75-A5AF-CD27BAC5938A}" srcOrd="0" destOrd="0" parTransId="{F5DE8C33-A91D-494F-91ED-B4C338427021}" sibTransId="{7D4EDEAC-E607-4D95-B3D2-5CEBAF17C285}"/>
    <dgm:cxn modelId="{48AAAA55-4CBE-4754-B958-C7345E941F79}" srcId="{A6553F0B-83D7-489D-BA69-A2DFB07BC838}" destId="{F21A1989-B252-41C1-A961-6CEDE4287A1E}" srcOrd="3" destOrd="0" parTransId="{836750D2-65F2-487F-AA11-73D415FA8FB4}" sibTransId="{5A7BE5FB-E001-4FBD-BEA4-015DFC5D14EE}"/>
    <dgm:cxn modelId="{3DA3393A-020C-493E-A8D8-6F2E94B084EA}" srcId="{A6553F0B-83D7-489D-BA69-A2DFB07BC838}" destId="{383C8F31-CDA5-470A-B021-92C8F2B64C58}" srcOrd="2" destOrd="0" parTransId="{B4C9D200-4731-47C4-B0E2-4D4A2A1556AE}" sibTransId="{AB2FEC64-A9FE-4CEB-87A5-BBA97EFE3004}"/>
    <dgm:cxn modelId="{A8384AD7-5441-4C6D-BF38-6BF6F2DD0505}" type="presOf" srcId="{F21A1989-B252-41C1-A961-6CEDE4287A1E}" destId="{747F4DD2-2A8E-4147-8C28-F05435B2D1AE}" srcOrd="1" destOrd="0" presId="urn:microsoft.com/office/officeart/2005/8/layout/pyramid1"/>
    <dgm:cxn modelId="{C1DDCC16-6EE5-40BA-AED5-B9AC06413758}" type="presOf" srcId="{F21A1989-B252-41C1-A961-6CEDE4287A1E}" destId="{8EBAA6A7-23F1-49C3-8592-27E244B504B6}" srcOrd="0" destOrd="0" presId="urn:microsoft.com/office/officeart/2005/8/layout/pyramid1"/>
    <dgm:cxn modelId="{8E8F90F3-40B6-4171-B566-4F32D2221754}" type="presOf" srcId="{FDB46F1A-A2DE-4A57-82AC-F500D9240FEE}" destId="{17D9A0B9-C640-45DB-AB06-EECA9F979B69}" srcOrd="0" destOrd="0" presId="urn:microsoft.com/office/officeart/2005/8/layout/pyramid1"/>
    <dgm:cxn modelId="{1A35FF1D-178C-41F0-BCDB-398DD414F3A4}" type="presOf" srcId="{2E679261-56C6-4845-BA21-927356E8415F}" destId="{468D3F0A-1980-4D24-840E-E053C4C3A9F4}" srcOrd="0" destOrd="0" presId="urn:microsoft.com/office/officeart/2005/8/layout/pyramid1"/>
    <dgm:cxn modelId="{93D00990-744D-4B6C-B4F5-C26ED8CB8AFD}" type="presOf" srcId="{C0BF1B89-E70B-4D75-A5AF-CD27BAC5938A}" destId="{CC072036-6F36-4B1D-A7DA-5C3FDA84C6E1}" srcOrd="0" destOrd="0" presId="urn:microsoft.com/office/officeart/2005/8/layout/pyramid1"/>
    <dgm:cxn modelId="{B9A4165C-7D16-4445-9846-4DB1DD0D26D8}" srcId="{A6553F0B-83D7-489D-BA69-A2DFB07BC838}" destId="{FDB46F1A-A2DE-4A57-82AC-F500D9240FEE}" srcOrd="1" destOrd="0" parTransId="{16989770-F03E-4F9D-93BE-D4CC8CDB9C60}" sibTransId="{A7002F01-1288-4674-AE1A-7B3EAB94B3BD}"/>
    <dgm:cxn modelId="{C104F955-F983-4EDB-8907-3C5ABD7C2833}" type="presParOf" srcId="{3D774916-4745-4956-9B0E-73F36FA30460}" destId="{CD360AEF-1DAA-4E23-AB94-3170F5FB252A}" srcOrd="0" destOrd="0" presId="urn:microsoft.com/office/officeart/2005/8/layout/pyramid1"/>
    <dgm:cxn modelId="{1864C22A-3D04-4F4D-9E78-21B475768C3A}" type="presParOf" srcId="{CD360AEF-1DAA-4E23-AB94-3170F5FB252A}" destId="{CC072036-6F36-4B1D-A7DA-5C3FDA84C6E1}" srcOrd="0" destOrd="0" presId="urn:microsoft.com/office/officeart/2005/8/layout/pyramid1"/>
    <dgm:cxn modelId="{C3D90F7C-906D-416D-84C0-82A84495DDA0}" type="presParOf" srcId="{CD360AEF-1DAA-4E23-AB94-3170F5FB252A}" destId="{FE3EF221-D5A3-4571-839C-0A368080E9DF}" srcOrd="1" destOrd="0" presId="urn:microsoft.com/office/officeart/2005/8/layout/pyramid1"/>
    <dgm:cxn modelId="{9818FD60-3A3D-4238-B327-3C0CD1C8F4C3}" type="presParOf" srcId="{3D774916-4745-4956-9B0E-73F36FA30460}" destId="{25945485-3BD4-4EEE-BDE7-6492629CDAF2}" srcOrd="1" destOrd="0" presId="urn:microsoft.com/office/officeart/2005/8/layout/pyramid1"/>
    <dgm:cxn modelId="{1A8EE3F6-F4B2-4BE5-AC28-1000D589CEDF}" type="presParOf" srcId="{25945485-3BD4-4EEE-BDE7-6492629CDAF2}" destId="{17D9A0B9-C640-45DB-AB06-EECA9F979B69}" srcOrd="0" destOrd="0" presId="urn:microsoft.com/office/officeart/2005/8/layout/pyramid1"/>
    <dgm:cxn modelId="{155D04DE-0B52-40A7-89AB-EFBE5BE1E93A}" type="presParOf" srcId="{25945485-3BD4-4EEE-BDE7-6492629CDAF2}" destId="{6B7F009D-EA2C-4B8B-ABEB-D871A8365B3D}" srcOrd="1" destOrd="0" presId="urn:microsoft.com/office/officeart/2005/8/layout/pyramid1"/>
    <dgm:cxn modelId="{405F0521-76ED-47AF-BF15-F1B178461F43}" type="presParOf" srcId="{3D774916-4745-4956-9B0E-73F36FA30460}" destId="{6B48B452-C2BB-4B08-ABD3-B72D049D43C5}" srcOrd="2" destOrd="0" presId="urn:microsoft.com/office/officeart/2005/8/layout/pyramid1"/>
    <dgm:cxn modelId="{702A1287-1765-465C-A168-87426F4AE431}" type="presParOf" srcId="{6B48B452-C2BB-4B08-ABD3-B72D049D43C5}" destId="{DA41530D-9DE3-4A7E-AA7A-A2F96867B1AE}" srcOrd="0" destOrd="0" presId="urn:microsoft.com/office/officeart/2005/8/layout/pyramid1"/>
    <dgm:cxn modelId="{DAF9D716-570F-4558-AC6F-E5E6ECE46518}" type="presParOf" srcId="{6B48B452-C2BB-4B08-ABD3-B72D049D43C5}" destId="{24183828-4F6C-46CF-BEE3-6C8E394E405A}" srcOrd="1" destOrd="0" presId="urn:microsoft.com/office/officeart/2005/8/layout/pyramid1"/>
    <dgm:cxn modelId="{1A10336C-BB26-4701-B010-A4DF57DC0886}" type="presParOf" srcId="{3D774916-4745-4956-9B0E-73F36FA30460}" destId="{8EE3D9E2-52C2-4E69-8152-4B4E70A57DDC}" srcOrd="3" destOrd="0" presId="urn:microsoft.com/office/officeart/2005/8/layout/pyramid1"/>
    <dgm:cxn modelId="{1EB25C56-2951-4D34-860B-0AA848CB2FE8}" type="presParOf" srcId="{8EE3D9E2-52C2-4E69-8152-4B4E70A57DDC}" destId="{8EBAA6A7-23F1-49C3-8592-27E244B504B6}" srcOrd="0" destOrd="0" presId="urn:microsoft.com/office/officeart/2005/8/layout/pyramid1"/>
    <dgm:cxn modelId="{0909A821-7EB2-4D33-BFE9-3EA73E4928A2}" type="presParOf" srcId="{8EE3D9E2-52C2-4E69-8152-4B4E70A57DDC}" destId="{747F4DD2-2A8E-4147-8C28-F05435B2D1AE}" srcOrd="1" destOrd="0" presId="urn:microsoft.com/office/officeart/2005/8/layout/pyramid1"/>
    <dgm:cxn modelId="{395C3E6D-8C1C-4661-8A7D-A35EBB7DFBCA}" type="presParOf" srcId="{3D774916-4745-4956-9B0E-73F36FA30460}" destId="{D454F651-7F70-4E58-B9A5-4EFB2349C798}" srcOrd="4" destOrd="0" presId="urn:microsoft.com/office/officeart/2005/8/layout/pyramid1"/>
    <dgm:cxn modelId="{CB1B6DE9-3957-427C-B043-B5E3C7DB0C7C}" type="presParOf" srcId="{D454F651-7F70-4E58-B9A5-4EFB2349C798}" destId="{468D3F0A-1980-4D24-840E-E053C4C3A9F4}" srcOrd="0" destOrd="0" presId="urn:microsoft.com/office/officeart/2005/8/layout/pyramid1"/>
    <dgm:cxn modelId="{28DFEB29-D3A0-431D-9331-0E7AAD0B9651}" type="presParOf" srcId="{D454F651-7F70-4E58-B9A5-4EFB2349C798}" destId="{49AA49F7-D757-4F01-A5E9-F40CB6D81A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553F0B-83D7-489D-BA69-A2DFB07BC838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C0BF1B89-E70B-4D75-A5AF-CD27BAC5938A}">
      <dgm:prSet phldrT="[Текст]"/>
      <dgm:spPr/>
      <dgm:t>
        <a:bodyPr/>
        <a:lstStyle/>
        <a:p>
          <a:r>
            <a:rPr lang="ru-RU" dirty="0" smtClean="0"/>
            <a:t>Наблюдения</a:t>
          </a:r>
          <a:endParaRPr lang="ru-RU" dirty="0"/>
        </a:p>
      </dgm:t>
    </dgm:pt>
    <dgm:pt modelId="{F5DE8C33-A91D-494F-91ED-B4C338427021}" type="parTrans" cxnId="{C9D03B60-55EA-4272-8519-1768327F9733}">
      <dgm:prSet/>
      <dgm:spPr/>
      <dgm:t>
        <a:bodyPr/>
        <a:lstStyle/>
        <a:p>
          <a:endParaRPr lang="ru-RU"/>
        </a:p>
      </dgm:t>
    </dgm:pt>
    <dgm:pt modelId="{7D4EDEAC-E607-4D95-B3D2-5CEBAF17C285}" type="sibTrans" cxnId="{C9D03B60-55EA-4272-8519-1768327F9733}">
      <dgm:prSet/>
      <dgm:spPr/>
      <dgm:t>
        <a:bodyPr/>
        <a:lstStyle/>
        <a:p>
          <a:endParaRPr lang="ru-RU"/>
        </a:p>
      </dgm:t>
    </dgm:pt>
    <dgm:pt modelId="{FDB46F1A-A2DE-4A57-82AC-F500D9240FEE}">
      <dgm:prSet phldrT="[Текст]"/>
      <dgm:spPr/>
      <dgm:t>
        <a:bodyPr/>
        <a:lstStyle/>
        <a:p>
          <a:r>
            <a:rPr lang="ru-RU" dirty="0" smtClean="0"/>
            <a:t>Физический закон</a:t>
          </a:r>
          <a:endParaRPr lang="ru-RU" dirty="0"/>
        </a:p>
      </dgm:t>
    </dgm:pt>
    <dgm:pt modelId="{16989770-F03E-4F9D-93BE-D4CC8CDB9C60}" type="parTrans" cxnId="{B9A4165C-7D16-4445-9846-4DB1DD0D26D8}">
      <dgm:prSet/>
      <dgm:spPr/>
      <dgm:t>
        <a:bodyPr/>
        <a:lstStyle/>
        <a:p>
          <a:endParaRPr lang="ru-RU"/>
        </a:p>
      </dgm:t>
    </dgm:pt>
    <dgm:pt modelId="{A7002F01-1288-4674-AE1A-7B3EAB94B3BD}" type="sibTrans" cxnId="{B9A4165C-7D16-4445-9846-4DB1DD0D26D8}">
      <dgm:prSet/>
      <dgm:spPr/>
      <dgm:t>
        <a:bodyPr/>
        <a:lstStyle/>
        <a:p>
          <a:endParaRPr lang="ru-RU"/>
        </a:p>
      </dgm:t>
    </dgm:pt>
    <dgm:pt modelId="{2E679261-56C6-4845-BA21-927356E8415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21372B0-F9C9-45E9-AF69-282E26A3207C}" type="parTrans" cxnId="{91956E36-E628-4DD9-B5E6-D6B0946C49D3}">
      <dgm:prSet/>
      <dgm:spPr/>
      <dgm:t>
        <a:bodyPr/>
        <a:lstStyle/>
        <a:p>
          <a:endParaRPr lang="ru-RU"/>
        </a:p>
      </dgm:t>
    </dgm:pt>
    <dgm:pt modelId="{2A8B5BE6-1C3F-45DC-A1AD-060AE423BC55}" type="sibTrans" cxnId="{91956E36-E628-4DD9-B5E6-D6B0946C49D3}">
      <dgm:prSet/>
      <dgm:spPr/>
      <dgm:t>
        <a:bodyPr/>
        <a:lstStyle/>
        <a:p>
          <a:endParaRPr lang="ru-RU"/>
        </a:p>
      </dgm:t>
    </dgm:pt>
    <dgm:pt modelId="{383C8F31-CDA5-470A-B021-92C8F2B64C58}">
      <dgm:prSet/>
      <dgm:spPr/>
      <dgm:t>
        <a:bodyPr/>
        <a:lstStyle/>
        <a:p>
          <a:r>
            <a:rPr lang="ru-RU" dirty="0" smtClean="0"/>
            <a:t>Гипотеза </a:t>
          </a:r>
          <a:endParaRPr lang="ru-RU" dirty="0"/>
        </a:p>
      </dgm:t>
    </dgm:pt>
    <dgm:pt modelId="{B4C9D200-4731-47C4-B0E2-4D4A2A1556AE}" type="parTrans" cxnId="{3DA3393A-020C-493E-A8D8-6F2E94B084EA}">
      <dgm:prSet/>
      <dgm:spPr/>
      <dgm:t>
        <a:bodyPr/>
        <a:lstStyle/>
        <a:p>
          <a:endParaRPr lang="ru-RU"/>
        </a:p>
      </dgm:t>
    </dgm:pt>
    <dgm:pt modelId="{AB2FEC64-A9FE-4CEB-87A5-BBA97EFE3004}" type="sibTrans" cxnId="{3DA3393A-020C-493E-A8D8-6F2E94B084EA}">
      <dgm:prSet/>
      <dgm:spPr/>
      <dgm:t>
        <a:bodyPr/>
        <a:lstStyle/>
        <a:p>
          <a:endParaRPr lang="ru-RU"/>
        </a:p>
      </dgm:t>
    </dgm:pt>
    <dgm:pt modelId="{F21A1989-B252-41C1-A961-6CEDE4287A1E}">
      <dgm:prSet/>
      <dgm:spPr/>
      <dgm:t>
        <a:bodyPr/>
        <a:lstStyle/>
        <a:p>
          <a:r>
            <a:rPr lang="ru-RU" dirty="0" smtClean="0"/>
            <a:t>Физическая теория</a:t>
          </a:r>
          <a:endParaRPr lang="ru-RU" dirty="0"/>
        </a:p>
      </dgm:t>
    </dgm:pt>
    <dgm:pt modelId="{836750D2-65F2-487F-AA11-73D415FA8FB4}" type="parTrans" cxnId="{48AAAA55-4CBE-4754-B958-C7345E941F79}">
      <dgm:prSet/>
      <dgm:spPr/>
      <dgm:t>
        <a:bodyPr/>
        <a:lstStyle/>
        <a:p>
          <a:endParaRPr lang="ru-RU"/>
        </a:p>
      </dgm:t>
    </dgm:pt>
    <dgm:pt modelId="{5A7BE5FB-E001-4FBD-BEA4-015DFC5D14EE}" type="sibTrans" cxnId="{48AAAA55-4CBE-4754-B958-C7345E941F79}">
      <dgm:prSet/>
      <dgm:spPr/>
      <dgm:t>
        <a:bodyPr/>
        <a:lstStyle/>
        <a:p>
          <a:endParaRPr lang="ru-RU"/>
        </a:p>
      </dgm:t>
    </dgm:pt>
    <dgm:pt modelId="{3D774916-4745-4956-9B0E-73F36FA30460}" type="pres">
      <dgm:prSet presAssocID="{A6553F0B-83D7-489D-BA69-A2DFB07BC838}" presName="Name0" presStyleCnt="0">
        <dgm:presLayoutVars>
          <dgm:dir/>
          <dgm:animLvl val="lvl"/>
          <dgm:resizeHandles val="exact"/>
        </dgm:presLayoutVars>
      </dgm:prSet>
      <dgm:spPr/>
    </dgm:pt>
    <dgm:pt modelId="{CD360AEF-1DAA-4E23-AB94-3170F5FB252A}" type="pres">
      <dgm:prSet presAssocID="{C0BF1B89-E70B-4D75-A5AF-CD27BAC5938A}" presName="Name8" presStyleCnt="0"/>
      <dgm:spPr/>
    </dgm:pt>
    <dgm:pt modelId="{CC072036-6F36-4B1D-A7DA-5C3FDA84C6E1}" type="pres">
      <dgm:prSet presAssocID="{C0BF1B89-E70B-4D75-A5AF-CD27BAC5938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EF221-D5A3-4571-839C-0A368080E9DF}" type="pres">
      <dgm:prSet presAssocID="{C0BF1B89-E70B-4D75-A5AF-CD27BAC593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5485-3BD4-4EEE-BDE7-6492629CDAF2}" type="pres">
      <dgm:prSet presAssocID="{FDB46F1A-A2DE-4A57-82AC-F500D9240FEE}" presName="Name8" presStyleCnt="0"/>
      <dgm:spPr/>
    </dgm:pt>
    <dgm:pt modelId="{17D9A0B9-C640-45DB-AB06-EECA9F979B69}" type="pres">
      <dgm:prSet presAssocID="{FDB46F1A-A2DE-4A57-82AC-F500D9240FE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009D-EA2C-4B8B-ABEB-D871A8365B3D}" type="pres">
      <dgm:prSet presAssocID="{FDB46F1A-A2DE-4A57-82AC-F500D9240F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B452-C2BB-4B08-ABD3-B72D049D43C5}" type="pres">
      <dgm:prSet presAssocID="{383C8F31-CDA5-470A-B021-92C8F2B64C58}" presName="Name8" presStyleCnt="0"/>
      <dgm:spPr/>
    </dgm:pt>
    <dgm:pt modelId="{DA41530D-9DE3-4A7E-AA7A-A2F96867B1AE}" type="pres">
      <dgm:prSet presAssocID="{383C8F31-CDA5-470A-B021-92C8F2B64C5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83828-4F6C-46CF-BEE3-6C8E394E405A}" type="pres">
      <dgm:prSet presAssocID="{383C8F31-CDA5-470A-B021-92C8F2B64C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3D9E2-52C2-4E69-8152-4B4E70A57DDC}" type="pres">
      <dgm:prSet presAssocID="{F21A1989-B252-41C1-A961-6CEDE4287A1E}" presName="Name8" presStyleCnt="0"/>
      <dgm:spPr/>
    </dgm:pt>
    <dgm:pt modelId="{8EBAA6A7-23F1-49C3-8592-27E244B504B6}" type="pres">
      <dgm:prSet presAssocID="{F21A1989-B252-41C1-A961-6CEDE4287A1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4DD2-2A8E-4147-8C28-F05435B2D1AE}" type="pres">
      <dgm:prSet presAssocID="{F21A1989-B252-41C1-A961-6CEDE4287A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4F651-7F70-4E58-B9A5-4EFB2349C798}" type="pres">
      <dgm:prSet presAssocID="{2E679261-56C6-4845-BA21-927356E8415F}" presName="Name8" presStyleCnt="0"/>
      <dgm:spPr/>
    </dgm:pt>
    <dgm:pt modelId="{468D3F0A-1980-4D24-840E-E053C4C3A9F4}" type="pres">
      <dgm:prSet presAssocID="{2E679261-56C6-4845-BA21-927356E8415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49F7-D757-4F01-A5E9-F40CB6D81A84}" type="pres">
      <dgm:prSet presAssocID="{2E679261-56C6-4845-BA21-927356E841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923586-BC38-4D3C-A09C-7E4B53EB87A8}" type="presOf" srcId="{C0BF1B89-E70B-4D75-A5AF-CD27BAC5938A}" destId="{CC072036-6F36-4B1D-A7DA-5C3FDA84C6E1}" srcOrd="0" destOrd="0" presId="urn:microsoft.com/office/officeart/2005/8/layout/pyramid1"/>
    <dgm:cxn modelId="{91956E36-E628-4DD9-B5E6-D6B0946C49D3}" srcId="{A6553F0B-83D7-489D-BA69-A2DFB07BC838}" destId="{2E679261-56C6-4845-BA21-927356E8415F}" srcOrd="4" destOrd="0" parTransId="{C21372B0-F9C9-45E9-AF69-282E26A3207C}" sibTransId="{2A8B5BE6-1C3F-45DC-A1AD-060AE423BC55}"/>
    <dgm:cxn modelId="{D1C35D07-9815-4E9E-84AD-069337DC879D}" type="presOf" srcId="{C0BF1B89-E70B-4D75-A5AF-CD27BAC5938A}" destId="{FE3EF221-D5A3-4571-839C-0A368080E9DF}" srcOrd="1" destOrd="0" presId="urn:microsoft.com/office/officeart/2005/8/layout/pyramid1"/>
    <dgm:cxn modelId="{472658D4-CD4B-4A19-81C1-280F60603851}" type="presOf" srcId="{383C8F31-CDA5-470A-B021-92C8F2B64C58}" destId="{24183828-4F6C-46CF-BEE3-6C8E394E405A}" srcOrd="1" destOrd="0" presId="urn:microsoft.com/office/officeart/2005/8/layout/pyramid1"/>
    <dgm:cxn modelId="{2B87936C-1CC2-4502-8BBB-1AD8E97DCD1F}" type="presOf" srcId="{FDB46F1A-A2DE-4A57-82AC-F500D9240FEE}" destId="{6B7F009D-EA2C-4B8B-ABEB-D871A8365B3D}" srcOrd="1" destOrd="0" presId="urn:microsoft.com/office/officeart/2005/8/layout/pyramid1"/>
    <dgm:cxn modelId="{6F58B302-4D50-4D18-80CD-E02473B81114}" type="presOf" srcId="{A6553F0B-83D7-489D-BA69-A2DFB07BC838}" destId="{3D774916-4745-4956-9B0E-73F36FA30460}" srcOrd="0" destOrd="0" presId="urn:microsoft.com/office/officeart/2005/8/layout/pyramid1"/>
    <dgm:cxn modelId="{8138A4CE-58D4-490C-882B-9222052FD321}" type="presOf" srcId="{F21A1989-B252-41C1-A961-6CEDE4287A1E}" destId="{747F4DD2-2A8E-4147-8C28-F05435B2D1AE}" srcOrd="1" destOrd="0" presId="urn:microsoft.com/office/officeart/2005/8/layout/pyramid1"/>
    <dgm:cxn modelId="{C9D03B60-55EA-4272-8519-1768327F9733}" srcId="{A6553F0B-83D7-489D-BA69-A2DFB07BC838}" destId="{C0BF1B89-E70B-4D75-A5AF-CD27BAC5938A}" srcOrd="0" destOrd="0" parTransId="{F5DE8C33-A91D-494F-91ED-B4C338427021}" sibTransId="{7D4EDEAC-E607-4D95-B3D2-5CEBAF17C285}"/>
    <dgm:cxn modelId="{48AAAA55-4CBE-4754-B958-C7345E941F79}" srcId="{A6553F0B-83D7-489D-BA69-A2DFB07BC838}" destId="{F21A1989-B252-41C1-A961-6CEDE4287A1E}" srcOrd="3" destOrd="0" parTransId="{836750D2-65F2-487F-AA11-73D415FA8FB4}" sibTransId="{5A7BE5FB-E001-4FBD-BEA4-015DFC5D14EE}"/>
    <dgm:cxn modelId="{A1FE8C0F-3DF0-4CA8-AB5B-0F8F7C387FD8}" type="presOf" srcId="{2E679261-56C6-4845-BA21-927356E8415F}" destId="{468D3F0A-1980-4D24-840E-E053C4C3A9F4}" srcOrd="0" destOrd="0" presId="urn:microsoft.com/office/officeart/2005/8/layout/pyramid1"/>
    <dgm:cxn modelId="{3DA3393A-020C-493E-A8D8-6F2E94B084EA}" srcId="{A6553F0B-83D7-489D-BA69-A2DFB07BC838}" destId="{383C8F31-CDA5-470A-B021-92C8F2B64C58}" srcOrd="2" destOrd="0" parTransId="{B4C9D200-4731-47C4-B0E2-4D4A2A1556AE}" sibTransId="{AB2FEC64-A9FE-4CEB-87A5-BBA97EFE3004}"/>
    <dgm:cxn modelId="{75780616-D3E3-4278-8F6C-5356925827C1}" type="presOf" srcId="{F21A1989-B252-41C1-A961-6CEDE4287A1E}" destId="{8EBAA6A7-23F1-49C3-8592-27E244B504B6}" srcOrd="0" destOrd="0" presId="urn:microsoft.com/office/officeart/2005/8/layout/pyramid1"/>
    <dgm:cxn modelId="{AFE0C699-7844-4783-96DC-86B5DD3D15E4}" type="presOf" srcId="{2E679261-56C6-4845-BA21-927356E8415F}" destId="{49AA49F7-D757-4F01-A5E9-F40CB6D81A84}" srcOrd="1" destOrd="0" presId="urn:microsoft.com/office/officeart/2005/8/layout/pyramid1"/>
    <dgm:cxn modelId="{51D5F4BE-76C2-468A-A9C3-3D8450B531FF}" type="presOf" srcId="{383C8F31-CDA5-470A-B021-92C8F2B64C58}" destId="{DA41530D-9DE3-4A7E-AA7A-A2F96867B1AE}" srcOrd="0" destOrd="0" presId="urn:microsoft.com/office/officeart/2005/8/layout/pyramid1"/>
    <dgm:cxn modelId="{76BA87D1-C9D0-4F67-B90F-DBCB516FF69D}" type="presOf" srcId="{FDB46F1A-A2DE-4A57-82AC-F500D9240FEE}" destId="{17D9A0B9-C640-45DB-AB06-EECA9F979B69}" srcOrd="0" destOrd="0" presId="urn:microsoft.com/office/officeart/2005/8/layout/pyramid1"/>
    <dgm:cxn modelId="{B9A4165C-7D16-4445-9846-4DB1DD0D26D8}" srcId="{A6553F0B-83D7-489D-BA69-A2DFB07BC838}" destId="{FDB46F1A-A2DE-4A57-82AC-F500D9240FEE}" srcOrd="1" destOrd="0" parTransId="{16989770-F03E-4F9D-93BE-D4CC8CDB9C60}" sibTransId="{A7002F01-1288-4674-AE1A-7B3EAB94B3BD}"/>
    <dgm:cxn modelId="{833347C2-A04E-4182-99D4-3DEAD2BEB402}" type="presParOf" srcId="{3D774916-4745-4956-9B0E-73F36FA30460}" destId="{CD360AEF-1DAA-4E23-AB94-3170F5FB252A}" srcOrd="0" destOrd="0" presId="urn:microsoft.com/office/officeart/2005/8/layout/pyramid1"/>
    <dgm:cxn modelId="{873CB4E5-0E0C-48DD-8887-E88C88CDE5ED}" type="presParOf" srcId="{CD360AEF-1DAA-4E23-AB94-3170F5FB252A}" destId="{CC072036-6F36-4B1D-A7DA-5C3FDA84C6E1}" srcOrd="0" destOrd="0" presId="urn:microsoft.com/office/officeart/2005/8/layout/pyramid1"/>
    <dgm:cxn modelId="{109D6828-2544-4732-AE71-0AE30A62B9A1}" type="presParOf" srcId="{CD360AEF-1DAA-4E23-AB94-3170F5FB252A}" destId="{FE3EF221-D5A3-4571-839C-0A368080E9DF}" srcOrd="1" destOrd="0" presId="urn:microsoft.com/office/officeart/2005/8/layout/pyramid1"/>
    <dgm:cxn modelId="{2A3D4E12-17EF-41F2-9E05-26C7E7B43968}" type="presParOf" srcId="{3D774916-4745-4956-9B0E-73F36FA30460}" destId="{25945485-3BD4-4EEE-BDE7-6492629CDAF2}" srcOrd="1" destOrd="0" presId="urn:microsoft.com/office/officeart/2005/8/layout/pyramid1"/>
    <dgm:cxn modelId="{CCCC56AC-1698-4BC7-BA68-DB2644CBFA08}" type="presParOf" srcId="{25945485-3BD4-4EEE-BDE7-6492629CDAF2}" destId="{17D9A0B9-C640-45DB-AB06-EECA9F979B69}" srcOrd="0" destOrd="0" presId="urn:microsoft.com/office/officeart/2005/8/layout/pyramid1"/>
    <dgm:cxn modelId="{4F107F74-9455-4499-A7BE-0CA422CB7B0E}" type="presParOf" srcId="{25945485-3BD4-4EEE-BDE7-6492629CDAF2}" destId="{6B7F009D-EA2C-4B8B-ABEB-D871A8365B3D}" srcOrd="1" destOrd="0" presId="urn:microsoft.com/office/officeart/2005/8/layout/pyramid1"/>
    <dgm:cxn modelId="{830ECC5E-D7AF-48D2-AA80-A7C2BE34DEA5}" type="presParOf" srcId="{3D774916-4745-4956-9B0E-73F36FA30460}" destId="{6B48B452-C2BB-4B08-ABD3-B72D049D43C5}" srcOrd="2" destOrd="0" presId="urn:microsoft.com/office/officeart/2005/8/layout/pyramid1"/>
    <dgm:cxn modelId="{49E1F2C0-BA62-4DCA-89A3-DCAB422E0F25}" type="presParOf" srcId="{6B48B452-C2BB-4B08-ABD3-B72D049D43C5}" destId="{DA41530D-9DE3-4A7E-AA7A-A2F96867B1AE}" srcOrd="0" destOrd="0" presId="urn:microsoft.com/office/officeart/2005/8/layout/pyramid1"/>
    <dgm:cxn modelId="{B50E26D4-044B-4360-9CE8-690F5260FFF5}" type="presParOf" srcId="{6B48B452-C2BB-4B08-ABD3-B72D049D43C5}" destId="{24183828-4F6C-46CF-BEE3-6C8E394E405A}" srcOrd="1" destOrd="0" presId="urn:microsoft.com/office/officeart/2005/8/layout/pyramid1"/>
    <dgm:cxn modelId="{2DBC9F74-DD77-4B0E-97A7-15389930CA59}" type="presParOf" srcId="{3D774916-4745-4956-9B0E-73F36FA30460}" destId="{8EE3D9E2-52C2-4E69-8152-4B4E70A57DDC}" srcOrd="3" destOrd="0" presId="urn:microsoft.com/office/officeart/2005/8/layout/pyramid1"/>
    <dgm:cxn modelId="{E813A2B6-2F91-4D31-ADB2-A507E9DBAEAB}" type="presParOf" srcId="{8EE3D9E2-52C2-4E69-8152-4B4E70A57DDC}" destId="{8EBAA6A7-23F1-49C3-8592-27E244B504B6}" srcOrd="0" destOrd="0" presId="urn:microsoft.com/office/officeart/2005/8/layout/pyramid1"/>
    <dgm:cxn modelId="{8836D59C-1D0A-4437-A7A8-0956F2A2E056}" type="presParOf" srcId="{8EE3D9E2-52C2-4E69-8152-4B4E70A57DDC}" destId="{747F4DD2-2A8E-4147-8C28-F05435B2D1AE}" srcOrd="1" destOrd="0" presId="urn:microsoft.com/office/officeart/2005/8/layout/pyramid1"/>
    <dgm:cxn modelId="{7CB939F1-DC9C-4CA3-9E44-68A52BCDF483}" type="presParOf" srcId="{3D774916-4745-4956-9B0E-73F36FA30460}" destId="{D454F651-7F70-4E58-B9A5-4EFB2349C798}" srcOrd="4" destOrd="0" presId="urn:microsoft.com/office/officeart/2005/8/layout/pyramid1"/>
    <dgm:cxn modelId="{23B5D2EB-5D24-4953-BEB6-F12DBE5B4900}" type="presParOf" srcId="{D454F651-7F70-4E58-B9A5-4EFB2349C798}" destId="{468D3F0A-1980-4D24-840E-E053C4C3A9F4}" srcOrd="0" destOrd="0" presId="urn:microsoft.com/office/officeart/2005/8/layout/pyramid1"/>
    <dgm:cxn modelId="{302591C2-390A-4A12-A289-B3809A57147D}" type="presParOf" srcId="{D454F651-7F70-4E58-B9A5-4EFB2349C798}" destId="{49AA49F7-D757-4F01-A5E9-F40CB6D81A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553F0B-83D7-489D-BA69-A2DFB07BC838}" type="doc">
      <dgm:prSet loTypeId="urn:microsoft.com/office/officeart/2005/8/layout/pyramid1" loCatId="pyramid" qsTypeId="urn:microsoft.com/office/officeart/2005/8/quickstyle/3d1" qsCatId="3D" csTypeId="urn:microsoft.com/office/officeart/2005/8/colors/colorful2" csCatId="colorful" phldr="1"/>
      <dgm:spPr/>
    </dgm:pt>
    <dgm:pt modelId="{C0BF1B89-E70B-4D75-A5AF-CD27BAC5938A}">
      <dgm:prSet phldrT="[Текст]"/>
      <dgm:spPr/>
      <dgm:t>
        <a:bodyPr/>
        <a:lstStyle/>
        <a:p>
          <a:r>
            <a:rPr lang="ru-RU" dirty="0" smtClean="0"/>
            <a:t>Наблюдения</a:t>
          </a:r>
          <a:endParaRPr lang="ru-RU" dirty="0"/>
        </a:p>
      </dgm:t>
    </dgm:pt>
    <dgm:pt modelId="{F5DE8C33-A91D-494F-91ED-B4C338427021}" type="parTrans" cxnId="{C9D03B60-55EA-4272-8519-1768327F9733}">
      <dgm:prSet/>
      <dgm:spPr/>
      <dgm:t>
        <a:bodyPr/>
        <a:lstStyle/>
        <a:p>
          <a:endParaRPr lang="ru-RU"/>
        </a:p>
      </dgm:t>
    </dgm:pt>
    <dgm:pt modelId="{7D4EDEAC-E607-4D95-B3D2-5CEBAF17C285}" type="sibTrans" cxnId="{C9D03B60-55EA-4272-8519-1768327F9733}">
      <dgm:prSet/>
      <dgm:spPr/>
      <dgm:t>
        <a:bodyPr/>
        <a:lstStyle/>
        <a:p>
          <a:endParaRPr lang="ru-RU"/>
        </a:p>
      </dgm:t>
    </dgm:pt>
    <dgm:pt modelId="{FDB46F1A-A2DE-4A57-82AC-F500D9240FEE}">
      <dgm:prSet phldrT="[Текст]"/>
      <dgm:spPr/>
      <dgm:t>
        <a:bodyPr/>
        <a:lstStyle/>
        <a:p>
          <a:r>
            <a:rPr lang="ru-RU" dirty="0" smtClean="0"/>
            <a:t>Физический закон</a:t>
          </a:r>
          <a:endParaRPr lang="ru-RU" dirty="0"/>
        </a:p>
      </dgm:t>
    </dgm:pt>
    <dgm:pt modelId="{16989770-F03E-4F9D-93BE-D4CC8CDB9C60}" type="parTrans" cxnId="{B9A4165C-7D16-4445-9846-4DB1DD0D26D8}">
      <dgm:prSet/>
      <dgm:spPr/>
      <dgm:t>
        <a:bodyPr/>
        <a:lstStyle/>
        <a:p>
          <a:endParaRPr lang="ru-RU"/>
        </a:p>
      </dgm:t>
    </dgm:pt>
    <dgm:pt modelId="{A7002F01-1288-4674-AE1A-7B3EAB94B3BD}" type="sibTrans" cxnId="{B9A4165C-7D16-4445-9846-4DB1DD0D26D8}">
      <dgm:prSet/>
      <dgm:spPr/>
      <dgm:t>
        <a:bodyPr/>
        <a:lstStyle/>
        <a:p>
          <a:endParaRPr lang="ru-RU"/>
        </a:p>
      </dgm:t>
    </dgm:pt>
    <dgm:pt modelId="{2E679261-56C6-4845-BA21-927356E8415F}">
      <dgm:prSet phldrT="[Текст]"/>
      <dgm:spPr/>
      <dgm:t>
        <a:bodyPr/>
        <a:lstStyle/>
        <a:p>
          <a:r>
            <a:rPr lang="ru-RU" dirty="0" smtClean="0"/>
            <a:t>Эксперимент </a:t>
          </a:r>
          <a:endParaRPr lang="ru-RU" dirty="0"/>
        </a:p>
      </dgm:t>
    </dgm:pt>
    <dgm:pt modelId="{C21372B0-F9C9-45E9-AF69-282E26A3207C}" type="parTrans" cxnId="{91956E36-E628-4DD9-B5E6-D6B0946C49D3}">
      <dgm:prSet/>
      <dgm:spPr/>
      <dgm:t>
        <a:bodyPr/>
        <a:lstStyle/>
        <a:p>
          <a:endParaRPr lang="ru-RU"/>
        </a:p>
      </dgm:t>
    </dgm:pt>
    <dgm:pt modelId="{2A8B5BE6-1C3F-45DC-A1AD-060AE423BC55}" type="sibTrans" cxnId="{91956E36-E628-4DD9-B5E6-D6B0946C49D3}">
      <dgm:prSet/>
      <dgm:spPr/>
      <dgm:t>
        <a:bodyPr/>
        <a:lstStyle/>
        <a:p>
          <a:endParaRPr lang="ru-RU"/>
        </a:p>
      </dgm:t>
    </dgm:pt>
    <dgm:pt modelId="{383C8F31-CDA5-470A-B021-92C8F2B64C58}">
      <dgm:prSet/>
      <dgm:spPr/>
      <dgm:t>
        <a:bodyPr/>
        <a:lstStyle/>
        <a:p>
          <a:r>
            <a:rPr lang="ru-RU" dirty="0" smtClean="0"/>
            <a:t>Гипотеза </a:t>
          </a:r>
          <a:endParaRPr lang="ru-RU" dirty="0"/>
        </a:p>
      </dgm:t>
    </dgm:pt>
    <dgm:pt modelId="{B4C9D200-4731-47C4-B0E2-4D4A2A1556AE}" type="parTrans" cxnId="{3DA3393A-020C-493E-A8D8-6F2E94B084EA}">
      <dgm:prSet/>
      <dgm:spPr/>
      <dgm:t>
        <a:bodyPr/>
        <a:lstStyle/>
        <a:p>
          <a:endParaRPr lang="ru-RU"/>
        </a:p>
      </dgm:t>
    </dgm:pt>
    <dgm:pt modelId="{AB2FEC64-A9FE-4CEB-87A5-BBA97EFE3004}" type="sibTrans" cxnId="{3DA3393A-020C-493E-A8D8-6F2E94B084EA}">
      <dgm:prSet/>
      <dgm:spPr/>
      <dgm:t>
        <a:bodyPr/>
        <a:lstStyle/>
        <a:p>
          <a:endParaRPr lang="ru-RU"/>
        </a:p>
      </dgm:t>
    </dgm:pt>
    <dgm:pt modelId="{F21A1989-B252-41C1-A961-6CEDE4287A1E}">
      <dgm:prSet/>
      <dgm:spPr/>
      <dgm:t>
        <a:bodyPr/>
        <a:lstStyle/>
        <a:p>
          <a:r>
            <a:rPr lang="ru-RU" dirty="0" smtClean="0"/>
            <a:t>Физическая теория</a:t>
          </a:r>
          <a:endParaRPr lang="ru-RU" dirty="0"/>
        </a:p>
      </dgm:t>
    </dgm:pt>
    <dgm:pt modelId="{836750D2-65F2-487F-AA11-73D415FA8FB4}" type="parTrans" cxnId="{48AAAA55-4CBE-4754-B958-C7345E941F79}">
      <dgm:prSet/>
      <dgm:spPr/>
      <dgm:t>
        <a:bodyPr/>
        <a:lstStyle/>
        <a:p>
          <a:endParaRPr lang="ru-RU"/>
        </a:p>
      </dgm:t>
    </dgm:pt>
    <dgm:pt modelId="{5A7BE5FB-E001-4FBD-BEA4-015DFC5D14EE}" type="sibTrans" cxnId="{48AAAA55-4CBE-4754-B958-C7345E941F79}">
      <dgm:prSet/>
      <dgm:spPr/>
      <dgm:t>
        <a:bodyPr/>
        <a:lstStyle/>
        <a:p>
          <a:endParaRPr lang="ru-RU"/>
        </a:p>
      </dgm:t>
    </dgm:pt>
    <dgm:pt modelId="{3D774916-4745-4956-9B0E-73F36FA30460}" type="pres">
      <dgm:prSet presAssocID="{A6553F0B-83D7-489D-BA69-A2DFB07BC838}" presName="Name0" presStyleCnt="0">
        <dgm:presLayoutVars>
          <dgm:dir/>
          <dgm:animLvl val="lvl"/>
          <dgm:resizeHandles val="exact"/>
        </dgm:presLayoutVars>
      </dgm:prSet>
      <dgm:spPr/>
    </dgm:pt>
    <dgm:pt modelId="{CD360AEF-1DAA-4E23-AB94-3170F5FB252A}" type="pres">
      <dgm:prSet presAssocID="{C0BF1B89-E70B-4D75-A5AF-CD27BAC5938A}" presName="Name8" presStyleCnt="0"/>
      <dgm:spPr/>
    </dgm:pt>
    <dgm:pt modelId="{CC072036-6F36-4B1D-A7DA-5C3FDA84C6E1}" type="pres">
      <dgm:prSet presAssocID="{C0BF1B89-E70B-4D75-A5AF-CD27BAC5938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EF221-D5A3-4571-839C-0A368080E9DF}" type="pres">
      <dgm:prSet presAssocID="{C0BF1B89-E70B-4D75-A5AF-CD27BAC5938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45485-3BD4-4EEE-BDE7-6492629CDAF2}" type="pres">
      <dgm:prSet presAssocID="{FDB46F1A-A2DE-4A57-82AC-F500D9240FEE}" presName="Name8" presStyleCnt="0"/>
      <dgm:spPr/>
    </dgm:pt>
    <dgm:pt modelId="{17D9A0B9-C640-45DB-AB06-EECA9F979B69}" type="pres">
      <dgm:prSet presAssocID="{FDB46F1A-A2DE-4A57-82AC-F500D9240FE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F009D-EA2C-4B8B-ABEB-D871A8365B3D}" type="pres">
      <dgm:prSet presAssocID="{FDB46F1A-A2DE-4A57-82AC-F500D9240F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8B452-C2BB-4B08-ABD3-B72D049D43C5}" type="pres">
      <dgm:prSet presAssocID="{383C8F31-CDA5-470A-B021-92C8F2B64C58}" presName="Name8" presStyleCnt="0"/>
      <dgm:spPr/>
    </dgm:pt>
    <dgm:pt modelId="{DA41530D-9DE3-4A7E-AA7A-A2F96867B1AE}" type="pres">
      <dgm:prSet presAssocID="{383C8F31-CDA5-470A-B021-92C8F2B64C58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83828-4F6C-46CF-BEE3-6C8E394E405A}" type="pres">
      <dgm:prSet presAssocID="{383C8F31-CDA5-470A-B021-92C8F2B64C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E3D9E2-52C2-4E69-8152-4B4E70A57DDC}" type="pres">
      <dgm:prSet presAssocID="{F21A1989-B252-41C1-A961-6CEDE4287A1E}" presName="Name8" presStyleCnt="0"/>
      <dgm:spPr/>
    </dgm:pt>
    <dgm:pt modelId="{8EBAA6A7-23F1-49C3-8592-27E244B504B6}" type="pres">
      <dgm:prSet presAssocID="{F21A1989-B252-41C1-A961-6CEDE4287A1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F4DD2-2A8E-4147-8C28-F05435B2D1AE}" type="pres">
      <dgm:prSet presAssocID="{F21A1989-B252-41C1-A961-6CEDE4287A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4F651-7F70-4E58-B9A5-4EFB2349C798}" type="pres">
      <dgm:prSet presAssocID="{2E679261-56C6-4845-BA21-927356E8415F}" presName="Name8" presStyleCnt="0"/>
      <dgm:spPr/>
    </dgm:pt>
    <dgm:pt modelId="{468D3F0A-1980-4D24-840E-E053C4C3A9F4}" type="pres">
      <dgm:prSet presAssocID="{2E679261-56C6-4845-BA21-927356E8415F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A49F7-D757-4F01-A5E9-F40CB6D81A84}" type="pres">
      <dgm:prSet presAssocID="{2E679261-56C6-4845-BA21-927356E8415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956E36-E628-4DD9-B5E6-D6B0946C49D3}" srcId="{A6553F0B-83D7-489D-BA69-A2DFB07BC838}" destId="{2E679261-56C6-4845-BA21-927356E8415F}" srcOrd="4" destOrd="0" parTransId="{C21372B0-F9C9-45E9-AF69-282E26A3207C}" sibTransId="{2A8B5BE6-1C3F-45DC-A1AD-060AE423BC55}"/>
    <dgm:cxn modelId="{1D50F468-3333-41E9-9CE4-3D09F77660F2}" type="presOf" srcId="{383C8F31-CDA5-470A-B021-92C8F2B64C58}" destId="{24183828-4F6C-46CF-BEE3-6C8E394E405A}" srcOrd="1" destOrd="0" presId="urn:microsoft.com/office/officeart/2005/8/layout/pyramid1"/>
    <dgm:cxn modelId="{E62F06A9-5F4A-4433-8673-38C22EB3BAE9}" type="presOf" srcId="{2E679261-56C6-4845-BA21-927356E8415F}" destId="{468D3F0A-1980-4D24-840E-E053C4C3A9F4}" srcOrd="0" destOrd="0" presId="urn:microsoft.com/office/officeart/2005/8/layout/pyramid1"/>
    <dgm:cxn modelId="{3534BB2E-5F83-4ACB-80DD-4752696394F2}" type="presOf" srcId="{A6553F0B-83D7-489D-BA69-A2DFB07BC838}" destId="{3D774916-4745-4956-9B0E-73F36FA30460}" srcOrd="0" destOrd="0" presId="urn:microsoft.com/office/officeart/2005/8/layout/pyramid1"/>
    <dgm:cxn modelId="{C9D03B60-55EA-4272-8519-1768327F9733}" srcId="{A6553F0B-83D7-489D-BA69-A2DFB07BC838}" destId="{C0BF1B89-E70B-4D75-A5AF-CD27BAC5938A}" srcOrd="0" destOrd="0" parTransId="{F5DE8C33-A91D-494F-91ED-B4C338427021}" sibTransId="{7D4EDEAC-E607-4D95-B3D2-5CEBAF17C285}"/>
    <dgm:cxn modelId="{04E12179-1019-4829-B958-B25A631F763D}" type="presOf" srcId="{FDB46F1A-A2DE-4A57-82AC-F500D9240FEE}" destId="{6B7F009D-EA2C-4B8B-ABEB-D871A8365B3D}" srcOrd="1" destOrd="0" presId="urn:microsoft.com/office/officeart/2005/8/layout/pyramid1"/>
    <dgm:cxn modelId="{48AAAA55-4CBE-4754-B958-C7345E941F79}" srcId="{A6553F0B-83D7-489D-BA69-A2DFB07BC838}" destId="{F21A1989-B252-41C1-A961-6CEDE4287A1E}" srcOrd="3" destOrd="0" parTransId="{836750D2-65F2-487F-AA11-73D415FA8FB4}" sibTransId="{5A7BE5FB-E001-4FBD-BEA4-015DFC5D14EE}"/>
    <dgm:cxn modelId="{3DA3393A-020C-493E-A8D8-6F2E94B084EA}" srcId="{A6553F0B-83D7-489D-BA69-A2DFB07BC838}" destId="{383C8F31-CDA5-470A-B021-92C8F2B64C58}" srcOrd="2" destOrd="0" parTransId="{B4C9D200-4731-47C4-B0E2-4D4A2A1556AE}" sibTransId="{AB2FEC64-A9FE-4CEB-87A5-BBA97EFE3004}"/>
    <dgm:cxn modelId="{C6B40ADC-AF26-41E3-A6F1-0DBAB419A103}" type="presOf" srcId="{2E679261-56C6-4845-BA21-927356E8415F}" destId="{49AA49F7-D757-4F01-A5E9-F40CB6D81A84}" srcOrd="1" destOrd="0" presId="urn:microsoft.com/office/officeart/2005/8/layout/pyramid1"/>
    <dgm:cxn modelId="{B0B05556-3317-4DC8-9DE7-BBDFC2F6A408}" type="presOf" srcId="{F21A1989-B252-41C1-A961-6CEDE4287A1E}" destId="{8EBAA6A7-23F1-49C3-8592-27E244B504B6}" srcOrd="0" destOrd="0" presId="urn:microsoft.com/office/officeart/2005/8/layout/pyramid1"/>
    <dgm:cxn modelId="{15E0F78C-F575-4A7E-8B85-72EF0F428364}" type="presOf" srcId="{F21A1989-B252-41C1-A961-6CEDE4287A1E}" destId="{747F4DD2-2A8E-4147-8C28-F05435B2D1AE}" srcOrd="1" destOrd="0" presId="urn:microsoft.com/office/officeart/2005/8/layout/pyramid1"/>
    <dgm:cxn modelId="{BE4C927B-FCC2-4A5B-991E-4DD93E8A497E}" type="presOf" srcId="{C0BF1B89-E70B-4D75-A5AF-CD27BAC5938A}" destId="{FE3EF221-D5A3-4571-839C-0A368080E9DF}" srcOrd="1" destOrd="0" presId="urn:microsoft.com/office/officeart/2005/8/layout/pyramid1"/>
    <dgm:cxn modelId="{2F93E66F-DCA3-46A1-927D-6FA9B29508FC}" type="presOf" srcId="{FDB46F1A-A2DE-4A57-82AC-F500D9240FEE}" destId="{17D9A0B9-C640-45DB-AB06-EECA9F979B69}" srcOrd="0" destOrd="0" presId="urn:microsoft.com/office/officeart/2005/8/layout/pyramid1"/>
    <dgm:cxn modelId="{FC72D685-300B-4571-92E8-D380B4006AA3}" type="presOf" srcId="{383C8F31-CDA5-470A-B021-92C8F2B64C58}" destId="{DA41530D-9DE3-4A7E-AA7A-A2F96867B1AE}" srcOrd="0" destOrd="0" presId="urn:microsoft.com/office/officeart/2005/8/layout/pyramid1"/>
    <dgm:cxn modelId="{B9A4165C-7D16-4445-9846-4DB1DD0D26D8}" srcId="{A6553F0B-83D7-489D-BA69-A2DFB07BC838}" destId="{FDB46F1A-A2DE-4A57-82AC-F500D9240FEE}" srcOrd="1" destOrd="0" parTransId="{16989770-F03E-4F9D-93BE-D4CC8CDB9C60}" sibTransId="{A7002F01-1288-4674-AE1A-7B3EAB94B3BD}"/>
    <dgm:cxn modelId="{3B17C075-F78C-45ED-9506-0E013C0D998F}" type="presOf" srcId="{C0BF1B89-E70B-4D75-A5AF-CD27BAC5938A}" destId="{CC072036-6F36-4B1D-A7DA-5C3FDA84C6E1}" srcOrd="0" destOrd="0" presId="urn:microsoft.com/office/officeart/2005/8/layout/pyramid1"/>
    <dgm:cxn modelId="{5825E89F-026A-4911-98AA-4E80444985A7}" type="presParOf" srcId="{3D774916-4745-4956-9B0E-73F36FA30460}" destId="{CD360AEF-1DAA-4E23-AB94-3170F5FB252A}" srcOrd="0" destOrd="0" presId="urn:microsoft.com/office/officeart/2005/8/layout/pyramid1"/>
    <dgm:cxn modelId="{BCF1B186-E03D-4FFC-A850-C225A878CAD6}" type="presParOf" srcId="{CD360AEF-1DAA-4E23-AB94-3170F5FB252A}" destId="{CC072036-6F36-4B1D-A7DA-5C3FDA84C6E1}" srcOrd="0" destOrd="0" presId="urn:microsoft.com/office/officeart/2005/8/layout/pyramid1"/>
    <dgm:cxn modelId="{26EFD814-FA4B-49F2-AD47-12430E35B474}" type="presParOf" srcId="{CD360AEF-1DAA-4E23-AB94-3170F5FB252A}" destId="{FE3EF221-D5A3-4571-839C-0A368080E9DF}" srcOrd="1" destOrd="0" presId="urn:microsoft.com/office/officeart/2005/8/layout/pyramid1"/>
    <dgm:cxn modelId="{CE2C62F8-27FE-4543-BEE0-F639B3CFE1E8}" type="presParOf" srcId="{3D774916-4745-4956-9B0E-73F36FA30460}" destId="{25945485-3BD4-4EEE-BDE7-6492629CDAF2}" srcOrd="1" destOrd="0" presId="urn:microsoft.com/office/officeart/2005/8/layout/pyramid1"/>
    <dgm:cxn modelId="{8799F76D-08E4-4852-8D72-6606278CB521}" type="presParOf" srcId="{25945485-3BD4-4EEE-BDE7-6492629CDAF2}" destId="{17D9A0B9-C640-45DB-AB06-EECA9F979B69}" srcOrd="0" destOrd="0" presId="urn:microsoft.com/office/officeart/2005/8/layout/pyramid1"/>
    <dgm:cxn modelId="{649374B4-A4E1-4803-8A11-137A48B49B74}" type="presParOf" srcId="{25945485-3BD4-4EEE-BDE7-6492629CDAF2}" destId="{6B7F009D-EA2C-4B8B-ABEB-D871A8365B3D}" srcOrd="1" destOrd="0" presId="urn:microsoft.com/office/officeart/2005/8/layout/pyramid1"/>
    <dgm:cxn modelId="{E5BAD469-02D9-4484-AC3A-EE646A74BBFD}" type="presParOf" srcId="{3D774916-4745-4956-9B0E-73F36FA30460}" destId="{6B48B452-C2BB-4B08-ABD3-B72D049D43C5}" srcOrd="2" destOrd="0" presId="urn:microsoft.com/office/officeart/2005/8/layout/pyramid1"/>
    <dgm:cxn modelId="{CF2C706E-6E04-4CCB-BD07-68686BD77D9D}" type="presParOf" srcId="{6B48B452-C2BB-4B08-ABD3-B72D049D43C5}" destId="{DA41530D-9DE3-4A7E-AA7A-A2F96867B1AE}" srcOrd="0" destOrd="0" presId="urn:microsoft.com/office/officeart/2005/8/layout/pyramid1"/>
    <dgm:cxn modelId="{14A951EE-F25F-4E7C-8977-498A821D4620}" type="presParOf" srcId="{6B48B452-C2BB-4B08-ABD3-B72D049D43C5}" destId="{24183828-4F6C-46CF-BEE3-6C8E394E405A}" srcOrd="1" destOrd="0" presId="urn:microsoft.com/office/officeart/2005/8/layout/pyramid1"/>
    <dgm:cxn modelId="{8B1392BB-9C74-4195-80E7-5EF9EB3363E0}" type="presParOf" srcId="{3D774916-4745-4956-9B0E-73F36FA30460}" destId="{8EE3D9E2-52C2-4E69-8152-4B4E70A57DDC}" srcOrd="3" destOrd="0" presId="urn:microsoft.com/office/officeart/2005/8/layout/pyramid1"/>
    <dgm:cxn modelId="{956D673C-3B3A-4FEF-859D-F0F0E0C55B99}" type="presParOf" srcId="{8EE3D9E2-52C2-4E69-8152-4B4E70A57DDC}" destId="{8EBAA6A7-23F1-49C3-8592-27E244B504B6}" srcOrd="0" destOrd="0" presId="urn:microsoft.com/office/officeart/2005/8/layout/pyramid1"/>
    <dgm:cxn modelId="{E1792A73-A3A8-4F10-AFB7-81D8CDC60CDE}" type="presParOf" srcId="{8EE3D9E2-52C2-4E69-8152-4B4E70A57DDC}" destId="{747F4DD2-2A8E-4147-8C28-F05435B2D1AE}" srcOrd="1" destOrd="0" presId="urn:microsoft.com/office/officeart/2005/8/layout/pyramid1"/>
    <dgm:cxn modelId="{6C3F3CE1-033E-43F2-9824-F2A77FDE09DD}" type="presParOf" srcId="{3D774916-4745-4956-9B0E-73F36FA30460}" destId="{D454F651-7F70-4E58-B9A5-4EFB2349C798}" srcOrd="4" destOrd="0" presId="urn:microsoft.com/office/officeart/2005/8/layout/pyramid1"/>
    <dgm:cxn modelId="{EAA479AD-56EA-40FB-B8BC-674F177BD3C1}" type="presParOf" srcId="{D454F651-7F70-4E58-B9A5-4EFB2349C798}" destId="{468D3F0A-1980-4D24-840E-E053C4C3A9F4}" srcOrd="0" destOrd="0" presId="urn:microsoft.com/office/officeart/2005/8/layout/pyramid1"/>
    <dgm:cxn modelId="{39632FF7-2999-4678-92D9-4D29C5A59F23}" type="presParOf" srcId="{D454F651-7F70-4E58-B9A5-4EFB2349C798}" destId="{49AA49F7-D757-4F01-A5E9-F40CB6D81A8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B5040F-BE49-4452-B00C-9165D21795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136C3-666C-4EBD-9D49-A12B69FDC1E9}">
      <dgm:prSet phldrT="[Текст]"/>
      <dgm:spPr/>
      <dgm:t>
        <a:bodyPr/>
        <a:lstStyle/>
        <a:p>
          <a:r>
            <a:rPr lang="ru-RU" dirty="0" smtClean="0"/>
            <a:t>модель</a:t>
          </a:r>
          <a:endParaRPr lang="ru-RU" dirty="0"/>
        </a:p>
      </dgm:t>
    </dgm:pt>
    <dgm:pt modelId="{696A9403-6F99-4898-8083-DBA71DCE80EA}" type="parTrans" cxnId="{C2D721EE-5A59-47C9-84A9-93275EA3E3B5}">
      <dgm:prSet/>
      <dgm:spPr/>
      <dgm:t>
        <a:bodyPr/>
        <a:lstStyle/>
        <a:p>
          <a:endParaRPr lang="ru-RU"/>
        </a:p>
      </dgm:t>
    </dgm:pt>
    <dgm:pt modelId="{C6AAC722-4013-4FCB-BA64-E618881282A7}" type="sibTrans" cxnId="{C2D721EE-5A59-47C9-84A9-93275EA3E3B5}">
      <dgm:prSet/>
      <dgm:spPr/>
      <dgm:t>
        <a:bodyPr/>
        <a:lstStyle/>
        <a:p>
          <a:endParaRPr lang="ru-RU"/>
        </a:p>
      </dgm:t>
    </dgm:pt>
    <dgm:pt modelId="{87D9D19F-2C79-4C21-9C1C-53ED2259C8EC}">
      <dgm:prSet phldrT="[Текст]"/>
      <dgm:spPr/>
      <dgm:t>
        <a:bodyPr/>
        <a:lstStyle/>
        <a:p>
          <a:r>
            <a:rPr lang="ru-RU" dirty="0" smtClean="0"/>
            <a:t>материальная</a:t>
          </a:r>
          <a:endParaRPr lang="ru-RU" dirty="0"/>
        </a:p>
      </dgm:t>
    </dgm:pt>
    <dgm:pt modelId="{C1ECD4E4-8E25-4EEC-909D-5CF06BA38B8B}" type="parTrans" cxnId="{19099F6A-B0B0-4547-8642-F1D97C784404}">
      <dgm:prSet/>
      <dgm:spPr/>
      <dgm:t>
        <a:bodyPr/>
        <a:lstStyle/>
        <a:p>
          <a:endParaRPr lang="ru-RU"/>
        </a:p>
      </dgm:t>
    </dgm:pt>
    <dgm:pt modelId="{CB5698F3-C088-41C7-882F-D9F88FA06FF9}" type="sibTrans" cxnId="{19099F6A-B0B0-4547-8642-F1D97C784404}">
      <dgm:prSet/>
      <dgm:spPr/>
      <dgm:t>
        <a:bodyPr/>
        <a:lstStyle/>
        <a:p>
          <a:endParaRPr lang="ru-RU"/>
        </a:p>
      </dgm:t>
    </dgm:pt>
    <dgm:pt modelId="{B30250B7-9CC0-4748-B8F5-A3773719F243}">
      <dgm:prSet phldrT="[Текст]"/>
      <dgm:spPr/>
      <dgm:t>
        <a:bodyPr/>
        <a:lstStyle/>
        <a:p>
          <a:r>
            <a:rPr lang="ru-RU" dirty="0" smtClean="0"/>
            <a:t>состоит из вещественных объектов, реально функционирует</a:t>
          </a:r>
          <a:endParaRPr lang="ru-RU" dirty="0"/>
        </a:p>
      </dgm:t>
    </dgm:pt>
    <dgm:pt modelId="{37B81DB0-5681-4487-A6DE-0110239C6305}" type="parTrans" cxnId="{C9969F75-CDB3-4FB8-BD3E-2A1D74948EA9}">
      <dgm:prSet/>
      <dgm:spPr/>
      <dgm:t>
        <a:bodyPr/>
        <a:lstStyle/>
        <a:p>
          <a:endParaRPr lang="ru-RU"/>
        </a:p>
      </dgm:t>
    </dgm:pt>
    <dgm:pt modelId="{7277B70C-63AC-43F1-AA6C-C2B4DFAFAF89}" type="sibTrans" cxnId="{C9969F75-CDB3-4FB8-BD3E-2A1D74948EA9}">
      <dgm:prSet/>
      <dgm:spPr/>
      <dgm:t>
        <a:bodyPr/>
        <a:lstStyle/>
        <a:p>
          <a:endParaRPr lang="ru-RU"/>
        </a:p>
      </dgm:t>
    </dgm:pt>
    <dgm:pt modelId="{E954DA46-556C-43C6-BB77-4E2493290BDE}">
      <dgm:prSet phldrT="[Текст]"/>
      <dgm:spPr/>
      <dgm:t>
        <a:bodyPr/>
        <a:lstStyle/>
        <a:p>
          <a:r>
            <a:rPr lang="ru-RU" dirty="0" smtClean="0"/>
            <a:t>идеальная</a:t>
          </a:r>
          <a:endParaRPr lang="ru-RU" dirty="0"/>
        </a:p>
      </dgm:t>
    </dgm:pt>
    <dgm:pt modelId="{EB5B368C-EBE7-4969-BFE2-DC54FCF9FA0F}" type="parTrans" cxnId="{B9896A1D-1194-49E0-9EA5-B3B7FB227F4E}">
      <dgm:prSet/>
      <dgm:spPr/>
      <dgm:t>
        <a:bodyPr/>
        <a:lstStyle/>
        <a:p>
          <a:endParaRPr lang="ru-RU"/>
        </a:p>
      </dgm:t>
    </dgm:pt>
    <dgm:pt modelId="{F6AC1E23-7D1B-431E-B99C-1EA4C4547104}" type="sibTrans" cxnId="{B9896A1D-1194-49E0-9EA5-B3B7FB227F4E}">
      <dgm:prSet/>
      <dgm:spPr/>
      <dgm:t>
        <a:bodyPr/>
        <a:lstStyle/>
        <a:p>
          <a:endParaRPr lang="ru-RU"/>
        </a:p>
      </dgm:t>
    </dgm:pt>
    <dgm:pt modelId="{D346FD4F-A0BF-47C7-964C-84F6BAAD5B3D}">
      <dgm:prSet phldrT="[Текст]"/>
      <dgm:spPr/>
      <dgm:t>
        <a:bodyPr/>
        <a:lstStyle/>
        <a:p>
          <a:r>
            <a:rPr lang="ru-RU" dirty="0" smtClean="0"/>
            <a:t>конструируют мысленно, фиксируют с помощью символов или рисунков</a:t>
          </a:r>
          <a:endParaRPr lang="ru-RU" dirty="0"/>
        </a:p>
      </dgm:t>
    </dgm:pt>
    <dgm:pt modelId="{59CF0284-C155-4BA4-8919-1B70FC969183}" type="parTrans" cxnId="{C5A4F242-AA79-4E30-ACD0-91E0A0A4C86B}">
      <dgm:prSet/>
      <dgm:spPr/>
      <dgm:t>
        <a:bodyPr/>
        <a:lstStyle/>
        <a:p>
          <a:endParaRPr lang="ru-RU"/>
        </a:p>
      </dgm:t>
    </dgm:pt>
    <dgm:pt modelId="{FDDF9A25-6C76-4F0E-947C-2D097E7755D2}" type="sibTrans" cxnId="{C5A4F242-AA79-4E30-ACD0-91E0A0A4C86B}">
      <dgm:prSet/>
      <dgm:spPr/>
      <dgm:t>
        <a:bodyPr/>
        <a:lstStyle/>
        <a:p>
          <a:endParaRPr lang="ru-RU"/>
        </a:p>
      </dgm:t>
    </dgm:pt>
    <dgm:pt modelId="{317AFE41-1E3E-49E5-B920-1E782D255123}" type="pres">
      <dgm:prSet presAssocID="{7DB5040F-BE49-4452-B00C-9165D21795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E237EDC-BE90-4F80-B220-2776AE72A62E}" type="pres">
      <dgm:prSet presAssocID="{767136C3-666C-4EBD-9D49-A12B69FDC1E9}" presName="hierRoot1" presStyleCnt="0"/>
      <dgm:spPr/>
    </dgm:pt>
    <dgm:pt modelId="{ABE23948-6EEC-4754-8F6D-A86EE3F4262C}" type="pres">
      <dgm:prSet presAssocID="{767136C3-666C-4EBD-9D49-A12B69FDC1E9}" presName="composite" presStyleCnt="0"/>
      <dgm:spPr/>
    </dgm:pt>
    <dgm:pt modelId="{A4286938-EC6D-486A-8FD7-60393038F1BF}" type="pres">
      <dgm:prSet presAssocID="{767136C3-666C-4EBD-9D49-A12B69FDC1E9}" presName="background" presStyleLbl="node0" presStyleIdx="0" presStyleCnt="1"/>
      <dgm:spPr/>
    </dgm:pt>
    <dgm:pt modelId="{840DB7F5-0D32-48DE-B180-9D4ECCFBEB37}" type="pres">
      <dgm:prSet presAssocID="{767136C3-666C-4EBD-9D49-A12B69FDC1E9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8BA50C-D396-4F73-823D-B37805B1FA01}" type="pres">
      <dgm:prSet presAssocID="{767136C3-666C-4EBD-9D49-A12B69FDC1E9}" presName="hierChild2" presStyleCnt="0"/>
      <dgm:spPr/>
    </dgm:pt>
    <dgm:pt modelId="{46C4C97B-28BC-48D6-8062-11B50BBDC78D}" type="pres">
      <dgm:prSet presAssocID="{C1ECD4E4-8E25-4EEC-909D-5CF06BA38B8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2A5744F-4118-48C1-91DA-22DBE6124EEE}" type="pres">
      <dgm:prSet presAssocID="{87D9D19F-2C79-4C21-9C1C-53ED2259C8EC}" presName="hierRoot2" presStyleCnt="0"/>
      <dgm:spPr/>
    </dgm:pt>
    <dgm:pt modelId="{D471289C-0066-41AB-9A40-744A1BB7689B}" type="pres">
      <dgm:prSet presAssocID="{87D9D19F-2C79-4C21-9C1C-53ED2259C8EC}" presName="composite2" presStyleCnt="0"/>
      <dgm:spPr/>
    </dgm:pt>
    <dgm:pt modelId="{3B577070-8AF2-4A8D-8A24-F347BE6B4BE6}" type="pres">
      <dgm:prSet presAssocID="{87D9D19F-2C79-4C21-9C1C-53ED2259C8EC}" presName="background2" presStyleLbl="node2" presStyleIdx="0" presStyleCnt="2"/>
      <dgm:spPr/>
    </dgm:pt>
    <dgm:pt modelId="{905E0999-C709-450D-A088-A3598257918A}" type="pres">
      <dgm:prSet presAssocID="{87D9D19F-2C79-4C21-9C1C-53ED2259C8EC}" presName="text2" presStyleLbl="fgAcc2" presStyleIdx="0" presStyleCnt="2" custScaleX="156098" custScaleY="66315" custLinFactNeighborX="2676" custLinFactNeighborY="-9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C2123-3527-4465-85E1-0E253C8A8638}" type="pres">
      <dgm:prSet presAssocID="{87D9D19F-2C79-4C21-9C1C-53ED2259C8EC}" presName="hierChild3" presStyleCnt="0"/>
      <dgm:spPr/>
    </dgm:pt>
    <dgm:pt modelId="{5A0B8E4A-8436-4BFE-ADFD-1E7911D444D4}" type="pres">
      <dgm:prSet presAssocID="{37B81DB0-5681-4487-A6DE-0110239C630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7CED76EE-0DBD-4B4F-853E-A811CFA88D1C}" type="pres">
      <dgm:prSet presAssocID="{B30250B7-9CC0-4748-B8F5-A3773719F243}" presName="hierRoot3" presStyleCnt="0"/>
      <dgm:spPr/>
    </dgm:pt>
    <dgm:pt modelId="{FF4A4BCF-DA54-48D1-85C3-94DE0A98E859}" type="pres">
      <dgm:prSet presAssocID="{B30250B7-9CC0-4748-B8F5-A3773719F243}" presName="composite3" presStyleCnt="0"/>
      <dgm:spPr/>
    </dgm:pt>
    <dgm:pt modelId="{8F2923A1-69D4-49B3-B535-68319A74B4C4}" type="pres">
      <dgm:prSet presAssocID="{B30250B7-9CC0-4748-B8F5-A3773719F243}" presName="background3" presStyleLbl="node3" presStyleIdx="0" presStyleCnt="2"/>
      <dgm:spPr/>
    </dgm:pt>
    <dgm:pt modelId="{ED0818C4-D1A7-4ECB-9F8B-321B19AE95CE}" type="pres">
      <dgm:prSet presAssocID="{B30250B7-9CC0-4748-B8F5-A3773719F243}" presName="text3" presStyleLbl="fgAcc3" presStyleIdx="0" presStyleCnt="2" custScaleX="156604" custScaleY="126794" custLinFactNeighborX="-1175" custLinFactNeighborY="-19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A3CA4D-984F-4C56-8565-7F632859A7B3}" type="pres">
      <dgm:prSet presAssocID="{B30250B7-9CC0-4748-B8F5-A3773719F243}" presName="hierChild4" presStyleCnt="0"/>
      <dgm:spPr/>
    </dgm:pt>
    <dgm:pt modelId="{7D0C294A-E52E-43F1-826A-F4F940438F2F}" type="pres">
      <dgm:prSet presAssocID="{EB5B368C-EBE7-4969-BFE2-DC54FCF9FA0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BF8701F-D4CB-4939-85E0-5E085525D156}" type="pres">
      <dgm:prSet presAssocID="{E954DA46-556C-43C6-BB77-4E2493290BDE}" presName="hierRoot2" presStyleCnt="0"/>
      <dgm:spPr/>
    </dgm:pt>
    <dgm:pt modelId="{2BEE5130-6C8F-4561-B758-4883F16BAD32}" type="pres">
      <dgm:prSet presAssocID="{E954DA46-556C-43C6-BB77-4E2493290BDE}" presName="composite2" presStyleCnt="0"/>
      <dgm:spPr/>
    </dgm:pt>
    <dgm:pt modelId="{371C30AC-8D2B-4BEA-A238-A6956B81F6F6}" type="pres">
      <dgm:prSet presAssocID="{E954DA46-556C-43C6-BB77-4E2493290BDE}" presName="background2" presStyleLbl="node2" presStyleIdx="1" presStyleCnt="2"/>
      <dgm:spPr/>
    </dgm:pt>
    <dgm:pt modelId="{31DC0CB9-C16E-48D5-A589-5A9DED8383B8}" type="pres">
      <dgm:prSet presAssocID="{E954DA46-556C-43C6-BB77-4E2493290BDE}" presName="text2" presStyleLbl="fgAcc2" presStyleIdx="1" presStyleCnt="2" custScaleX="137974" custScaleY="66315" custLinFactNeighborX="2676" custLinFactNeighborY="-9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8711BB-C704-4603-BD58-ED5CA627051B}" type="pres">
      <dgm:prSet presAssocID="{E954DA46-556C-43C6-BB77-4E2493290BDE}" presName="hierChild3" presStyleCnt="0"/>
      <dgm:spPr/>
    </dgm:pt>
    <dgm:pt modelId="{037F3E0A-A013-4E90-9474-62671CE55C91}" type="pres">
      <dgm:prSet presAssocID="{59CF0284-C155-4BA4-8919-1B70FC969183}" presName="Name17" presStyleLbl="parChTrans1D3" presStyleIdx="1" presStyleCnt="2"/>
      <dgm:spPr/>
      <dgm:t>
        <a:bodyPr/>
        <a:lstStyle/>
        <a:p>
          <a:endParaRPr lang="ru-RU"/>
        </a:p>
      </dgm:t>
    </dgm:pt>
    <dgm:pt modelId="{25E0B414-E280-4F94-8676-9B3734439E05}" type="pres">
      <dgm:prSet presAssocID="{D346FD4F-A0BF-47C7-964C-84F6BAAD5B3D}" presName="hierRoot3" presStyleCnt="0"/>
      <dgm:spPr/>
    </dgm:pt>
    <dgm:pt modelId="{5C9DB137-68EA-4848-AB29-B56B3DFA6974}" type="pres">
      <dgm:prSet presAssocID="{D346FD4F-A0BF-47C7-964C-84F6BAAD5B3D}" presName="composite3" presStyleCnt="0"/>
      <dgm:spPr/>
    </dgm:pt>
    <dgm:pt modelId="{4DC3692A-F58B-43E7-B46D-579059EA6DE0}" type="pres">
      <dgm:prSet presAssocID="{D346FD4F-A0BF-47C7-964C-84F6BAAD5B3D}" presName="background3" presStyleLbl="node3" presStyleIdx="1" presStyleCnt="2"/>
      <dgm:spPr/>
    </dgm:pt>
    <dgm:pt modelId="{CBF52916-64AF-4BF5-B358-1C4A7D7601A4}" type="pres">
      <dgm:prSet presAssocID="{D346FD4F-A0BF-47C7-964C-84F6BAAD5B3D}" presName="text3" presStyleLbl="fgAcc3" presStyleIdx="1" presStyleCnt="2" custScaleX="156604" custScaleY="126794" custLinFactNeighborX="-1175" custLinFactNeighborY="-19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BFF7FE-0937-4FE5-A5D3-04B44706B316}" type="pres">
      <dgm:prSet presAssocID="{D346FD4F-A0BF-47C7-964C-84F6BAAD5B3D}" presName="hierChild4" presStyleCnt="0"/>
      <dgm:spPr/>
    </dgm:pt>
  </dgm:ptLst>
  <dgm:cxnLst>
    <dgm:cxn modelId="{C2D721EE-5A59-47C9-84A9-93275EA3E3B5}" srcId="{7DB5040F-BE49-4452-B00C-9165D217950A}" destId="{767136C3-666C-4EBD-9D49-A12B69FDC1E9}" srcOrd="0" destOrd="0" parTransId="{696A9403-6F99-4898-8083-DBA71DCE80EA}" sibTransId="{C6AAC722-4013-4FCB-BA64-E618881282A7}"/>
    <dgm:cxn modelId="{5DA7E791-C4C4-4B76-A68E-89FDC4FD3B5F}" type="presOf" srcId="{37B81DB0-5681-4487-A6DE-0110239C6305}" destId="{5A0B8E4A-8436-4BFE-ADFD-1E7911D444D4}" srcOrd="0" destOrd="0" presId="urn:microsoft.com/office/officeart/2005/8/layout/hierarchy1"/>
    <dgm:cxn modelId="{473F4331-C683-4338-A7CB-05ED4A3DBCF2}" type="presOf" srcId="{767136C3-666C-4EBD-9D49-A12B69FDC1E9}" destId="{840DB7F5-0D32-48DE-B180-9D4ECCFBEB37}" srcOrd="0" destOrd="0" presId="urn:microsoft.com/office/officeart/2005/8/layout/hierarchy1"/>
    <dgm:cxn modelId="{B9896A1D-1194-49E0-9EA5-B3B7FB227F4E}" srcId="{767136C3-666C-4EBD-9D49-A12B69FDC1E9}" destId="{E954DA46-556C-43C6-BB77-4E2493290BDE}" srcOrd="1" destOrd="0" parTransId="{EB5B368C-EBE7-4969-BFE2-DC54FCF9FA0F}" sibTransId="{F6AC1E23-7D1B-431E-B99C-1EA4C4547104}"/>
    <dgm:cxn modelId="{4AD3D31C-261F-4B94-9D6D-AF214762D7FC}" type="presOf" srcId="{59CF0284-C155-4BA4-8919-1B70FC969183}" destId="{037F3E0A-A013-4E90-9474-62671CE55C91}" srcOrd="0" destOrd="0" presId="urn:microsoft.com/office/officeart/2005/8/layout/hierarchy1"/>
    <dgm:cxn modelId="{19099F6A-B0B0-4547-8642-F1D97C784404}" srcId="{767136C3-666C-4EBD-9D49-A12B69FDC1E9}" destId="{87D9D19F-2C79-4C21-9C1C-53ED2259C8EC}" srcOrd="0" destOrd="0" parTransId="{C1ECD4E4-8E25-4EEC-909D-5CF06BA38B8B}" sibTransId="{CB5698F3-C088-41C7-882F-D9F88FA06FF9}"/>
    <dgm:cxn modelId="{50F3F253-7766-4CD3-9DEB-BAB8AC2E5197}" type="presOf" srcId="{7DB5040F-BE49-4452-B00C-9165D217950A}" destId="{317AFE41-1E3E-49E5-B920-1E782D255123}" srcOrd="0" destOrd="0" presId="urn:microsoft.com/office/officeart/2005/8/layout/hierarchy1"/>
    <dgm:cxn modelId="{07BB287F-5A0F-44C5-B450-0973D9045079}" type="presOf" srcId="{E954DA46-556C-43C6-BB77-4E2493290BDE}" destId="{31DC0CB9-C16E-48D5-A589-5A9DED8383B8}" srcOrd="0" destOrd="0" presId="urn:microsoft.com/office/officeart/2005/8/layout/hierarchy1"/>
    <dgm:cxn modelId="{C5A4F242-AA79-4E30-ACD0-91E0A0A4C86B}" srcId="{E954DA46-556C-43C6-BB77-4E2493290BDE}" destId="{D346FD4F-A0BF-47C7-964C-84F6BAAD5B3D}" srcOrd="0" destOrd="0" parTransId="{59CF0284-C155-4BA4-8919-1B70FC969183}" sibTransId="{FDDF9A25-6C76-4F0E-947C-2D097E7755D2}"/>
    <dgm:cxn modelId="{C9969F75-CDB3-4FB8-BD3E-2A1D74948EA9}" srcId="{87D9D19F-2C79-4C21-9C1C-53ED2259C8EC}" destId="{B30250B7-9CC0-4748-B8F5-A3773719F243}" srcOrd="0" destOrd="0" parTransId="{37B81DB0-5681-4487-A6DE-0110239C6305}" sibTransId="{7277B70C-63AC-43F1-AA6C-C2B4DFAFAF89}"/>
    <dgm:cxn modelId="{B992E508-CA58-4AA6-9396-3F949453AAFA}" type="presOf" srcId="{C1ECD4E4-8E25-4EEC-909D-5CF06BA38B8B}" destId="{46C4C97B-28BC-48D6-8062-11B50BBDC78D}" srcOrd="0" destOrd="0" presId="urn:microsoft.com/office/officeart/2005/8/layout/hierarchy1"/>
    <dgm:cxn modelId="{17738295-65F9-4C63-9D78-2F235F447B66}" type="presOf" srcId="{EB5B368C-EBE7-4969-BFE2-DC54FCF9FA0F}" destId="{7D0C294A-E52E-43F1-826A-F4F940438F2F}" srcOrd="0" destOrd="0" presId="urn:microsoft.com/office/officeart/2005/8/layout/hierarchy1"/>
    <dgm:cxn modelId="{71BFA919-8022-4913-9899-58AD9EAF83E3}" type="presOf" srcId="{B30250B7-9CC0-4748-B8F5-A3773719F243}" destId="{ED0818C4-D1A7-4ECB-9F8B-321B19AE95CE}" srcOrd="0" destOrd="0" presId="urn:microsoft.com/office/officeart/2005/8/layout/hierarchy1"/>
    <dgm:cxn modelId="{346E86A5-1E3F-40EC-B760-DE3FB6DE6C41}" type="presOf" srcId="{D346FD4F-A0BF-47C7-964C-84F6BAAD5B3D}" destId="{CBF52916-64AF-4BF5-B358-1C4A7D7601A4}" srcOrd="0" destOrd="0" presId="urn:microsoft.com/office/officeart/2005/8/layout/hierarchy1"/>
    <dgm:cxn modelId="{F288E5FA-1384-4AB0-BD0B-5642742A4D35}" type="presOf" srcId="{87D9D19F-2C79-4C21-9C1C-53ED2259C8EC}" destId="{905E0999-C709-450D-A088-A3598257918A}" srcOrd="0" destOrd="0" presId="urn:microsoft.com/office/officeart/2005/8/layout/hierarchy1"/>
    <dgm:cxn modelId="{059D0FF8-91B7-429B-93F6-859D9A5C8619}" type="presParOf" srcId="{317AFE41-1E3E-49E5-B920-1E782D255123}" destId="{9E237EDC-BE90-4F80-B220-2776AE72A62E}" srcOrd="0" destOrd="0" presId="urn:microsoft.com/office/officeart/2005/8/layout/hierarchy1"/>
    <dgm:cxn modelId="{02657DF2-E692-41EF-B865-4363CF396819}" type="presParOf" srcId="{9E237EDC-BE90-4F80-B220-2776AE72A62E}" destId="{ABE23948-6EEC-4754-8F6D-A86EE3F4262C}" srcOrd="0" destOrd="0" presId="urn:microsoft.com/office/officeart/2005/8/layout/hierarchy1"/>
    <dgm:cxn modelId="{4FA77124-355E-43FD-90E0-67ABB2778173}" type="presParOf" srcId="{ABE23948-6EEC-4754-8F6D-A86EE3F4262C}" destId="{A4286938-EC6D-486A-8FD7-60393038F1BF}" srcOrd="0" destOrd="0" presId="urn:microsoft.com/office/officeart/2005/8/layout/hierarchy1"/>
    <dgm:cxn modelId="{BF6BAF80-1D79-434F-AE6D-F42954FD51DD}" type="presParOf" srcId="{ABE23948-6EEC-4754-8F6D-A86EE3F4262C}" destId="{840DB7F5-0D32-48DE-B180-9D4ECCFBEB37}" srcOrd="1" destOrd="0" presId="urn:microsoft.com/office/officeart/2005/8/layout/hierarchy1"/>
    <dgm:cxn modelId="{80A9738A-7E23-4184-B097-1AEEABEF0CF2}" type="presParOf" srcId="{9E237EDC-BE90-4F80-B220-2776AE72A62E}" destId="{C88BA50C-D396-4F73-823D-B37805B1FA01}" srcOrd="1" destOrd="0" presId="urn:microsoft.com/office/officeart/2005/8/layout/hierarchy1"/>
    <dgm:cxn modelId="{4762A9C4-CE55-4830-9D31-6C6BC2B57620}" type="presParOf" srcId="{C88BA50C-D396-4F73-823D-B37805B1FA01}" destId="{46C4C97B-28BC-48D6-8062-11B50BBDC78D}" srcOrd="0" destOrd="0" presId="urn:microsoft.com/office/officeart/2005/8/layout/hierarchy1"/>
    <dgm:cxn modelId="{3D76DDC1-0F9C-4BB2-8161-AF43EE9D2EC7}" type="presParOf" srcId="{C88BA50C-D396-4F73-823D-B37805B1FA01}" destId="{D2A5744F-4118-48C1-91DA-22DBE6124EEE}" srcOrd="1" destOrd="0" presId="urn:microsoft.com/office/officeart/2005/8/layout/hierarchy1"/>
    <dgm:cxn modelId="{14F42591-5650-402A-AB83-693157CABEA9}" type="presParOf" srcId="{D2A5744F-4118-48C1-91DA-22DBE6124EEE}" destId="{D471289C-0066-41AB-9A40-744A1BB7689B}" srcOrd="0" destOrd="0" presId="urn:microsoft.com/office/officeart/2005/8/layout/hierarchy1"/>
    <dgm:cxn modelId="{A62A8623-5883-457D-8A73-793918D43DDF}" type="presParOf" srcId="{D471289C-0066-41AB-9A40-744A1BB7689B}" destId="{3B577070-8AF2-4A8D-8A24-F347BE6B4BE6}" srcOrd="0" destOrd="0" presId="urn:microsoft.com/office/officeart/2005/8/layout/hierarchy1"/>
    <dgm:cxn modelId="{81B77C54-034C-4587-A948-6CC1C9F120F6}" type="presParOf" srcId="{D471289C-0066-41AB-9A40-744A1BB7689B}" destId="{905E0999-C709-450D-A088-A3598257918A}" srcOrd="1" destOrd="0" presId="urn:microsoft.com/office/officeart/2005/8/layout/hierarchy1"/>
    <dgm:cxn modelId="{145120B3-DC50-4991-9BE5-A12E49F6D36B}" type="presParOf" srcId="{D2A5744F-4118-48C1-91DA-22DBE6124EEE}" destId="{120C2123-3527-4465-85E1-0E253C8A8638}" srcOrd="1" destOrd="0" presId="urn:microsoft.com/office/officeart/2005/8/layout/hierarchy1"/>
    <dgm:cxn modelId="{D406A7DF-1E03-4F94-ADDF-19F7EE71D62D}" type="presParOf" srcId="{120C2123-3527-4465-85E1-0E253C8A8638}" destId="{5A0B8E4A-8436-4BFE-ADFD-1E7911D444D4}" srcOrd="0" destOrd="0" presId="urn:microsoft.com/office/officeart/2005/8/layout/hierarchy1"/>
    <dgm:cxn modelId="{16FF9838-D1F4-4C2D-8C7C-69BFF41EBD73}" type="presParOf" srcId="{120C2123-3527-4465-85E1-0E253C8A8638}" destId="{7CED76EE-0DBD-4B4F-853E-A811CFA88D1C}" srcOrd="1" destOrd="0" presId="urn:microsoft.com/office/officeart/2005/8/layout/hierarchy1"/>
    <dgm:cxn modelId="{15FCF2DD-08A6-43F0-80F2-24945FF85103}" type="presParOf" srcId="{7CED76EE-0DBD-4B4F-853E-A811CFA88D1C}" destId="{FF4A4BCF-DA54-48D1-85C3-94DE0A98E859}" srcOrd="0" destOrd="0" presId="urn:microsoft.com/office/officeart/2005/8/layout/hierarchy1"/>
    <dgm:cxn modelId="{42F11E48-D63C-446A-9E1B-DAD3918DEF77}" type="presParOf" srcId="{FF4A4BCF-DA54-48D1-85C3-94DE0A98E859}" destId="{8F2923A1-69D4-49B3-B535-68319A74B4C4}" srcOrd="0" destOrd="0" presId="urn:microsoft.com/office/officeart/2005/8/layout/hierarchy1"/>
    <dgm:cxn modelId="{7E6D7015-19F5-4248-8F9F-EECC553900D3}" type="presParOf" srcId="{FF4A4BCF-DA54-48D1-85C3-94DE0A98E859}" destId="{ED0818C4-D1A7-4ECB-9F8B-321B19AE95CE}" srcOrd="1" destOrd="0" presId="urn:microsoft.com/office/officeart/2005/8/layout/hierarchy1"/>
    <dgm:cxn modelId="{7AE7AE6F-34BE-4978-A115-3E5B6E1905C5}" type="presParOf" srcId="{7CED76EE-0DBD-4B4F-853E-A811CFA88D1C}" destId="{24A3CA4D-984F-4C56-8565-7F632859A7B3}" srcOrd="1" destOrd="0" presId="urn:microsoft.com/office/officeart/2005/8/layout/hierarchy1"/>
    <dgm:cxn modelId="{9A965C06-CE14-462C-8140-0CB74659C090}" type="presParOf" srcId="{C88BA50C-D396-4F73-823D-B37805B1FA01}" destId="{7D0C294A-E52E-43F1-826A-F4F940438F2F}" srcOrd="2" destOrd="0" presId="urn:microsoft.com/office/officeart/2005/8/layout/hierarchy1"/>
    <dgm:cxn modelId="{04984EEC-6D82-46EF-B174-BF0807E307EB}" type="presParOf" srcId="{C88BA50C-D396-4F73-823D-B37805B1FA01}" destId="{0BF8701F-D4CB-4939-85E0-5E085525D156}" srcOrd="3" destOrd="0" presId="urn:microsoft.com/office/officeart/2005/8/layout/hierarchy1"/>
    <dgm:cxn modelId="{9858320B-014A-4D32-8BE8-9732933B235E}" type="presParOf" srcId="{0BF8701F-D4CB-4939-85E0-5E085525D156}" destId="{2BEE5130-6C8F-4561-B758-4883F16BAD32}" srcOrd="0" destOrd="0" presId="urn:microsoft.com/office/officeart/2005/8/layout/hierarchy1"/>
    <dgm:cxn modelId="{7C53DE67-812A-41E0-8184-995C769FE1CA}" type="presParOf" srcId="{2BEE5130-6C8F-4561-B758-4883F16BAD32}" destId="{371C30AC-8D2B-4BEA-A238-A6956B81F6F6}" srcOrd="0" destOrd="0" presId="urn:microsoft.com/office/officeart/2005/8/layout/hierarchy1"/>
    <dgm:cxn modelId="{5D529408-E430-4A7D-AE16-C2A44D6EB716}" type="presParOf" srcId="{2BEE5130-6C8F-4561-B758-4883F16BAD32}" destId="{31DC0CB9-C16E-48D5-A589-5A9DED8383B8}" srcOrd="1" destOrd="0" presId="urn:microsoft.com/office/officeart/2005/8/layout/hierarchy1"/>
    <dgm:cxn modelId="{3D4076A5-3A8E-46C5-9288-FF845ACB8D2C}" type="presParOf" srcId="{0BF8701F-D4CB-4939-85E0-5E085525D156}" destId="{0D8711BB-C704-4603-BD58-ED5CA627051B}" srcOrd="1" destOrd="0" presId="urn:microsoft.com/office/officeart/2005/8/layout/hierarchy1"/>
    <dgm:cxn modelId="{89A6D50B-1048-4DFD-A8FF-4879EB08558A}" type="presParOf" srcId="{0D8711BB-C704-4603-BD58-ED5CA627051B}" destId="{037F3E0A-A013-4E90-9474-62671CE55C91}" srcOrd="0" destOrd="0" presId="urn:microsoft.com/office/officeart/2005/8/layout/hierarchy1"/>
    <dgm:cxn modelId="{99AC55DB-4771-4158-95EC-4CC1138AB3D8}" type="presParOf" srcId="{0D8711BB-C704-4603-BD58-ED5CA627051B}" destId="{25E0B414-E280-4F94-8676-9B3734439E05}" srcOrd="1" destOrd="0" presId="urn:microsoft.com/office/officeart/2005/8/layout/hierarchy1"/>
    <dgm:cxn modelId="{AFBB4A85-9206-42C3-98BE-7042733CBDF8}" type="presParOf" srcId="{25E0B414-E280-4F94-8676-9B3734439E05}" destId="{5C9DB137-68EA-4848-AB29-B56B3DFA6974}" srcOrd="0" destOrd="0" presId="urn:microsoft.com/office/officeart/2005/8/layout/hierarchy1"/>
    <dgm:cxn modelId="{71610565-ED9A-4C44-9A3A-AFDF4C1013DC}" type="presParOf" srcId="{5C9DB137-68EA-4848-AB29-B56B3DFA6974}" destId="{4DC3692A-F58B-43E7-B46D-579059EA6DE0}" srcOrd="0" destOrd="0" presId="urn:microsoft.com/office/officeart/2005/8/layout/hierarchy1"/>
    <dgm:cxn modelId="{F37950E8-1446-4536-B3F2-8EBD48DD11FB}" type="presParOf" srcId="{5C9DB137-68EA-4848-AB29-B56B3DFA6974}" destId="{CBF52916-64AF-4BF5-B358-1C4A7D7601A4}" srcOrd="1" destOrd="0" presId="urn:microsoft.com/office/officeart/2005/8/layout/hierarchy1"/>
    <dgm:cxn modelId="{403F6890-40D9-4024-9B56-3F04772C00F1}" type="presParOf" srcId="{25E0B414-E280-4F94-8676-9B3734439E05}" destId="{E7BFF7FE-0937-4FE5-A5D3-04B44706B31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8D221-7E5E-446B-B119-DED9A913C497}">
      <dsp:nvSpPr>
        <dsp:cNvPr id="0" name=""/>
        <dsp:cNvSpPr/>
      </dsp:nvSpPr>
      <dsp:spPr>
        <a:xfrm>
          <a:off x="3221" y="1722"/>
          <a:ext cx="9137556" cy="13697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Научный метод познания</a:t>
          </a:r>
          <a:endParaRPr lang="ru-RU" sz="5000" kern="1200" dirty="0"/>
        </a:p>
      </dsp:txBody>
      <dsp:txXfrm>
        <a:off x="43338" y="41839"/>
        <a:ext cx="9057322" cy="1289474"/>
      </dsp:txXfrm>
    </dsp:sp>
    <dsp:sp modelId="{D645EEF4-91B2-48DA-8A8B-562FE896ED24}">
      <dsp:nvSpPr>
        <dsp:cNvPr id="0" name=""/>
        <dsp:cNvSpPr/>
      </dsp:nvSpPr>
      <dsp:spPr>
        <a:xfrm>
          <a:off x="12140" y="1577957"/>
          <a:ext cx="7014252" cy="2765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FF00"/>
              </a:solidFill>
            </a:rPr>
            <a:t>гелиоцентрическая система мира</a:t>
          </a:r>
          <a:r>
            <a:rPr lang="ru-RU" sz="2800" kern="1200" dirty="0" smtClean="0"/>
            <a:t>   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(</a:t>
          </a:r>
          <a:r>
            <a:rPr lang="ru-RU" sz="2000" kern="1200" dirty="0" smtClean="0"/>
            <a:t>Н.Коперник,   Дж.Бруно,      И.Кеплер,   Г.Галилей</a:t>
          </a:r>
          <a:r>
            <a:rPr lang="ru-RU" sz="2800" kern="1200" dirty="0" smtClean="0"/>
            <a:t>)</a:t>
          </a:r>
          <a:endParaRPr lang="ru-RU" sz="2800" kern="1200" dirty="0"/>
        </a:p>
      </dsp:txBody>
      <dsp:txXfrm>
        <a:off x="93152" y="1658969"/>
        <a:ext cx="6852228" cy="2603946"/>
      </dsp:txXfrm>
    </dsp:sp>
    <dsp:sp modelId="{E7646171-3F5F-40F3-A08D-7A4A1E88E3B7}">
      <dsp:nvSpPr>
        <dsp:cNvPr id="0" name=""/>
        <dsp:cNvSpPr/>
      </dsp:nvSpPr>
      <dsp:spPr>
        <a:xfrm>
          <a:off x="12140" y="4550453"/>
          <a:ext cx="1700012" cy="23049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61932" y="4600245"/>
        <a:ext cx="1600428" cy="2205327"/>
      </dsp:txXfrm>
    </dsp:sp>
    <dsp:sp modelId="{29E0AF30-CF83-4EB8-9C31-0EB6C7725DBD}">
      <dsp:nvSpPr>
        <dsp:cNvPr id="0" name=""/>
        <dsp:cNvSpPr/>
      </dsp:nvSpPr>
      <dsp:spPr>
        <a:xfrm>
          <a:off x="1763681" y="4553088"/>
          <a:ext cx="1700012" cy="23049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1813473" y="4602880"/>
        <a:ext cx="1600428" cy="2205327"/>
      </dsp:txXfrm>
    </dsp:sp>
    <dsp:sp modelId="{2D9918D4-165F-4B08-9554-BDB5AD1F0F3F}">
      <dsp:nvSpPr>
        <dsp:cNvPr id="0" name=""/>
        <dsp:cNvSpPr/>
      </dsp:nvSpPr>
      <dsp:spPr>
        <a:xfrm>
          <a:off x="3563892" y="4553116"/>
          <a:ext cx="1700012" cy="23048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613684" y="4602908"/>
        <a:ext cx="1600428" cy="2205299"/>
      </dsp:txXfrm>
    </dsp:sp>
    <dsp:sp modelId="{459A05CF-A995-494F-BDA4-88394C8376F3}">
      <dsp:nvSpPr>
        <dsp:cNvPr id="0" name=""/>
        <dsp:cNvSpPr/>
      </dsp:nvSpPr>
      <dsp:spPr>
        <a:xfrm>
          <a:off x="5320260" y="4552176"/>
          <a:ext cx="1700012" cy="23058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5370052" y="4601968"/>
        <a:ext cx="1600428" cy="2206239"/>
      </dsp:txXfrm>
    </dsp:sp>
    <dsp:sp modelId="{2BC02B89-4D52-4352-B3F1-68FE51A08739}">
      <dsp:nvSpPr>
        <dsp:cNvPr id="0" name=""/>
        <dsp:cNvSpPr/>
      </dsp:nvSpPr>
      <dsp:spPr>
        <a:xfrm>
          <a:off x="7169194" y="1577957"/>
          <a:ext cx="1962664" cy="27659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критика взглядов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</a:rPr>
            <a:t> </a:t>
          </a:r>
          <a:r>
            <a:rPr lang="ru-RU" sz="2000" kern="1200" dirty="0" smtClean="0"/>
            <a:t>Аристотеля </a:t>
          </a:r>
          <a:endParaRPr lang="ru-RU" sz="2000" kern="1200" dirty="0"/>
        </a:p>
      </dsp:txBody>
      <dsp:txXfrm>
        <a:off x="7226678" y="1635441"/>
        <a:ext cx="1847696" cy="2651002"/>
      </dsp:txXfrm>
    </dsp:sp>
    <dsp:sp modelId="{03CB8034-852A-4419-BBDE-07838C1D0EAD}">
      <dsp:nvSpPr>
        <dsp:cNvPr id="0" name=""/>
        <dsp:cNvSpPr/>
      </dsp:nvSpPr>
      <dsp:spPr>
        <a:xfrm>
          <a:off x="7181335" y="4550453"/>
          <a:ext cx="1962664" cy="22433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238819" y="4607937"/>
        <a:ext cx="1847696" cy="21284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2036-6F36-4B1D-A7DA-5C3FDA84C6E1}">
      <dsp:nvSpPr>
        <dsp:cNvPr id="0" name=""/>
        <dsp:cNvSpPr/>
      </dsp:nvSpPr>
      <dsp:spPr>
        <a:xfrm>
          <a:off x="3657600" y="0"/>
          <a:ext cx="18288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Наблюдения</a:t>
          </a:r>
          <a:endParaRPr lang="ru-RU" sz="2200" kern="1200" dirty="0"/>
        </a:p>
      </dsp:txBody>
      <dsp:txXfrm>
        <a:off x="3657600" y="0"/>
        <a:ext cx="1828800" cy="1371600"/>
      </dsp:txXfrm>
    </dsp:sp>
    <dsp:sp modelId="{17D9A0B9-C640-45DB-AB06-EECA9F979B69}">
      <dsp:nvSpPr>
        <dsp:cNvPr id="0" name=""/>
        <dsp:cNvSpPr/>
      </dsp:nvSpPr>
      <dsp:spPr>
        <a:xfrm>
          <a:off x="2743200" y="1371600"/>
          <a:ext cx="36576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1932342"/>
                <a:satOff val="-20663"/>
                <a:lumOff val="5392"/>
                <a:alphaOff val="0"/>
                <a:shade val="15000"/>
                <a:satMod val="180000"/>
              </a:schemeClr>
            </a:gs>
            <a:gs pos="50000">
              <a:schemeClr val="accent2">
                <a:hueOff val="1932342"/>
                <a:satOff val="-20663"/>
                <a:lumOff val="5392"/>
                <a:alphaOff val="0"/>
                <a:shade val="45000"/>
                <a:satMod val="170000"/>
              </a:schemeClr>
            </a:gs>
            <a:gs pos="70000">
              <a:schemeClr val="accent2">
                <a:hueOff val="1932342"/>
                <a:satOff val="-20663"/>
                <a:lumOff val="5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932342"/>
                <a:satOff val="-20663"/>
                <a:lumOff val="5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3383280" y="1371600"/>
        <a:ext cx="2377440" cy="1371600"/>
      </dsp:txXfrm>
    </dsp:sp>
    <dsp:sp modelId="{DA41530D-9DE3-4A7E-AA7A-A2F96867B1AE}">
      <dsp:nvSpPr>
        <dsp:cNvPr id="0" name=""/>
        <dsp:cNvSpPr/>
      </dsp:nvSpPr>
      <dsp:spPr>
        <a:xfrm>
          <a:off x="1828800" y="2743200"/>
          <a:ext cx="54864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shade val="15000"/>
                <a:satMod val="180000"/>
              </a:schemeClr>
            </a:gs>
            <a:gs pos="50000">
              <a:schemeClr val="accent2">
                <a:hueOff val="3864684"/>
                <a:satOff val="-41326"/>
                <a:lumOff val="10784"/>
                <a:alphaOff val="0"/>
                <a:shade val="45000"/>
                <a:satMod val="170000"/>
              </a:schemeClr>
            </a:gs>
            <a:gs pos="70000">
              <a:schemeClr val="accent2">
                <a:hueOff val="3864684"/>
                <a:satOff val="-41326"/>
                <a:lumOff val="10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2788919" y="2743200"/>
        <a:ext cx="3566160" cy="1371600"/>
      </dsp:txXfrm>
    </dsp:sp>
    <dsp:sp modelId="{8EBAA6A7-23F1-49C3-8592-27E244B504B6}">
      <dsp:nvSpPr>
        <dsp:cNvPr id="0" name=""/>
        <dsp:cNvSpPr/>
      </dsp:nvSpPr>
      <dsp:spPr>
        <a:xfrm>
          <a:off x="914400" y="4114800"/>
          <a:ext cx="73152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5797025"/>
                <a:satOff val="-61990"/>
                <a:lumOff val="16177"/>
                <a:alphaOff val="0"/>
                <a:shade val="15000"/>
                <a:satMod val="180000"/>
              </a:schemeClr>
            </a:gs>
            <a:gs pos="50000">
              <a:schemeClr val="accent2">
                <a:hueOff val="5797025"/>
                <a:satOff val="-61990"/>
                <a:lumOff val="16177"/>
                <a:alphaOff val="0"/>
                <a:shade val="45000"/>
                <a:satMod val="170000"/>
              </a:schemeClr>
            </a:gs>
            <a:gs pos="70000">
              <a:schemeClr val="accent2">
                <a:hueOff val="5797025"/>
                <a:satOff val="-61990"/>
                <a:lumOff val="161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797025"/>
                <a:satOff val="-61990"/>
                <a:lumOff val="161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194559" y="4114800"/>
        <a:ext cx="4754880" cy="1371600"/>
      </dsp:txXfrm>
    </dsp:sp>
    <dsp:sp modelId="{468D3F0A-1980-4D24-840E-E053C4C3A9F4}">
      <dsp:nvSpPr>
        <dsp:cNvPr id="0" name=""/>
        <dsp:cNvSpPr/>
      </dsp:nvSpPr>
      <dsp:spPr>
        <a:xfrm>
          <a:off x="0" y="5486399"/>
          <a:ext cx="91440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15000"/>
                <a:satMod val="180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shade val="45000"/>
                <a:satMod val="170000"/>
              </a:schemeClr>
            </a:gs>
            <a:gs pos="70000">
              <a:schemeClr val="accent2">
                <a:hueOff val="7729367"/>
                <a:satOff val="-82653"/>
                <a:lumOff val="2156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600199" y="5486399"/>
        <a:ext cx="5943600" cy="137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2036-6F36-4B1D-A7DA-5C3FDA84C6E1}">
      <dsp:nvSpPr>
        <dsp:cNvPr id="0" name=""/>
        <dsp:cNvSpPr/>
      </dsp:nvSpPr>
      <dsp:spPr>
        <a:xfrm>
          <a:off x="3657600" y="0"/>
          <a:ext cx="18288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Наблюдения</a:t>
          </a:r>
          <a:endParaRPr lang="ru-RU" sz="2200" kern="1200" dirty="0"/>
        </a:p>
      </dsp:txBody>
      <dsp:txXfrm>
        <a:off x="3657600" y="0"/>
        <a:ext cx="1828800" cy="1371600"/>
      </dsp:txXfrm>
    </dsp:sp>
    <dsp:sp modelId="{17D9A0B9-C640-45DB-AB06-EECA9F979B69}">
      <dsp:nvSpPr>
        <dsp:cNvPr id="0" name=""/>
        <dsp:cNvSpPr/>
      </dsp:nvSpPr>
      <dsp:spPr>
        <a:xfrm>
          <a:off x="2743200" y="1371600"/>
          <a:ext cx="36576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1932342"/>
                <a:satOff val="-20663"/>
                <a:lumOff val="5392"/>
                <a:alphaOff val="0"/>
                <a:shade val="15000"/>
                <a:satMod val="180000"/>
              </a:schemeClr>
            </a:gs>
            <a:gs pos="50000">
              <a:schemeClr val="accent2">
                <a:hueOff val="1932342"/>
                <a:satOff val="-20663"/>
                <a:lumOff val="5392"/>
                <a:alphaOff val="0"/>
                <a:shade val="45000"/>
                <a:satMod val="170000"/>
              </a:schemeClr>
            </a:gs>
            <a:gs pos="70000">
              <a:schemeClr val="accent2">
                <a:hueOff val="1932342"/>
                <a:satOff val="-20663"/>
                <a:lumOff val="5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932342"/>
                <a:satOff val="-20663"/>
                <a:lumOff val="5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Физический закон</a:t>
          </a:r>
          <a:endParaRPr lang="ru-RU" sz="2200" kern="1200" dirty="0"/>
        </a:p>
      </dsp:txBody>
      <dsp:txXfrm>
        <a:off x="3383280" y="1371600"/>
        <a:ext cx="2377440" cy="1371600"/>
      </dsp:txXfrm>
    </dsp:sp>
    <dsp:sp modelId="{DA41530D-9DE3-4A7E-AA7A-A2F96867B1AE}">
      <dsp:nvSpPr>
        <dsp:cNvPr id="0" name=""/>
        <dsp:cNvSpPr/>
      </dsp:nvSpPr>
      <dsp:spPr>
        <a:xfrm>
          <a:off x="1828800" y="2743200"/>
          <a:ext cx="54864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shade val="15000"/>
                <a:satMod val="180000"/>
              </a:schemeClr>
            </a:gs>
            <a:gs pos="50000">
              <a:schemeClr val="accent2">
                <a:hueOff val="3864684"/>
                <a:satOff val="-41326"/>
                <a:lumOff val="10784"/>
                <a:alphaOff val="0"/>
                <a:shade val="45000"/>
                <a:satMod val="170000"/>
              </a:schemeClr>
            </a:gs>
            <a:gs pos="70000">
              <a:schemeClr val="accent2">
                <a:hueOff val="3864684"/>
                <a:satOff val="-41326"/>
                <a:lumOff val="10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2788919" y="2743200"/>
        <a:ext cx="3566160" cy="1371600"/>
      </dsp:txXfrm>
    </dsp:sp>
    <dsp:sp modelId="{8EBAA6A7-23F1-49C3-8592-27E244B504B6}">
      <dsp:nvSpPr>
        <dsp:cNvPr id="0" name=""/>
        <dsp:cNvSpPr/>
      </dsp:nvSpPr>
      <dsp:spPr>
        <a:xfrm>
          <a:off x="914400" y="4114800"/>
          <a:ext cx="73152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5797025"/>
                <a:satOff val="-61990"/>
                <a:lumOff val="16177"/>
                <a:alphaOff val="0"/>
                <a:shade val="15000"/>
                <a:satMod val="180000"/>
              </a:schemeClr>
            </a:gs>
            <a:gs pos="50000">
              <a:schemeClr val="accent2">
                <a:hueOff val="5797025"/>
                <a:satOff val="-61990"/>
                <a:lumOff val="16177"/>
                <a:alphaOff val="0"/>
                <a:shade val="45000"/>
                <a:satMod val="170000"/>
              </a:schemeClr>
            </a:gs>
            <a:gs pos="70000">
              <a:schemeClr val="accent2">
                <a:hueOff val="5797025"/>
                <a:satOff val="-61990"/>
                <a:lumOff val="161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797025"/>
                <a:satOff val="-61990"/>
                <a:lumOff val="161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194559" y="4114800"/>
        <a:ext cx="4754880" cy="1371600"/>
      </dsp:txXfrm>
    </dsp:sp>
    <dsp:sp modelId="{468D3F0A-1980-4D24-840E-E053C4C3A9F4}">
      <dsp:nvSpPr>
        <dsp:cNvPr id="0" name=""/>
        <dsp:cNvSpPr/>
      </dsp:nvSpPr>
      <dsp:spPr>
        <a:xfrm>
          <a:off x="0" y="5486399"/>
          <a:ext cx="91440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15000"/>
                <a:satMod val="180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shade val="45000"/>
                <a:satMod val="170000"/>
              </a:schemeClr>
            </a:gs>
            <a:gs pos="70000">
              <a:schemeClr val="accent2">
                <a:hueOff val="7729367"/>
                <a:satOff val="-82653"/>
                <a:lumOff val="2156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600199" y="5486399"/>
        <a:ext cx="5943600" cy="1371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2036-6F36-4B1D-A7DA-5C3FDA84C6E1}">
      <dsp:nvSpPr>
        <dsp:cNvPr id="0" name=""/>
        <dsp:cNvSpPr/>
      </dsp:nvSpPr>
      <dsp:spPr>
        <a:xfrm>
          <a:off x="3657600" y="0"/>
          <a:ext cx="18288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Наблюдения</a:t>
          </a:r>
          <a:endParaRPr lang="ru-RU" sz="2200" kern="1200" dirty="0"/>
        </a:p>
      </dsp:txBody>
      <dsp:txXfrm>
        <a:off x="3657600" y="0"/>
        <a:ext cx="1828800" cy="1371600"/>
      </dsp:txXfrm>
    </dsp:sp>
    <dsp:sp modelId="{17D9A0B9-C640-45DB-AB06-EECA9F979B69}">
      <dsp:nvSpPr>
        <dsp:cNvPr id="0" name=""/>
        <dsp:cNvSpPr/>
      </dsp:nvSpPr>
      <dsp:spPr>
        <a:xfrm>
          <a:off x="2743200" y="1371600"/>
          <a:ext cx="36576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1932342"/>
                <a:satOff val="-20663"/>
                <a:lumOff val="5392"/>
                <a:alphaOff val="0"/>
                <a:shade val="15000"/>
                <a:satMod val="180000"/>
              </a:schemeClr>
            </a:gs>
            <a:gs pos="50000">
              <a:schemeClr val="accent2">
                <a:hueOff val="1932342"/>
                <a:satOff val="-20663"/>
                <a:lumOff val="5392"/>
                <a:alphaOff val="0"/>
                <a:shade val="45000"/>
                <a:satMod val="170000"/>
              </a:schemeClr>
            </a:gs>
            <a:gs pos="70000">
              <a:schemeClr val="accent2">
                <a:hueOff val="1932342"/>
                <a:satOff val="-20663"/>
                <a:lumOff val="5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932342"/>
                <a:satOff val="-20663"/>
                <a:lumOff val="5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Физический закон</a:t>
          </a:r>
          <a:endParaRPr lang="ru-RU" sz="2200" kern="1200" dirty="0"/>
        </a:p>
      </dsp:txBody>
      <dsp:txXfrm>
        <a:off x="3383280" y="1371600"/>
        <a:ext cx="2377440" cy="1371600"/>
      </dsp:txXfrm>
    </dsp:sp>
    <dsp:sp modelId="{DA41530D-9DE3-4A7E-AA7A-A2F96867B1AE}">
      <dsp:nvSpPr>
        <dsp:cNvPr id="0" name=""/>
        <dsp:cNvSpPr/>
      </dsp:nvSpPr>
      <dsp:spPr>
        <a:xfrm>
          <a:off x="1828800" y="2743200"/>
          <a:ext cx="54864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shade val="15000"/>
                <a:satMod val="180000"/>
              </a:schemeClr>
            </a:gs>
            <a:gs pos="50000">
              <a:schemeClr val="accent2">
                <a:hueOff val="3864684"/>
                <a:satOff val="-41326"/>
                <a:lumOff val="10784"/>
                <a:alphaOff val="0"/>
                <a:shade val="45000"/>
                <a:satMod val="170000"/>
              </a:schemeClr>
            </a:gs>
            <a:gs pos="70000">
              <a:schemeClr val="accent2">
                <a:hueOff val="3864684"/>
                <a:satOff val="-41326"/>
                <a:lumOff val="10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Гипотеза </a:t>
          </a:r>
          <a:endParaRPr lang="ru-RU" sz="2200" kern="1200" dirty="0"/>
        </a:p>
      </dsp:txBody>
      <dsp:txXfrm>
        <a:off x="2788919" y="2743200"/>
        <a:ext cx="3566160" cy="1371600"/>
      </dsp:txXfrm>
    </dsp:sp>
    <dsp:sp modelId="{8EBAA6A7-23F1-49C3-8592-27E244B504B6}">
      <dsp:nvSpPr>
        <dsp:cNvPr id="0" name=""/>
        <dsp:cNvSpPr/>
      </dsp:nvSpPr>
      <dsp:spPr>
        <a:xfrm>
          <a:off x="914400" y="4114800"/>
          <a:ext cx="73152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5797025"/>
                <a:satOff val="-61990"/>
                <a:lumOff val="16177"/>
                <a:alphaOff val="0"/>
                <a:shade val="15000"/>
                <a:satMod val="180000"/>
              </a:schemeClr>
            </a:gs>
            <a:gs pos="50000">
              <a:schemeClr val="accent2">
                <a:hueOff val="5797025"/>
                <a:satOff val="-61990"/>
                <a:lumOff val="16177"/>
                <a:alphaOff val="0"/>
                <a:shade val="45000"/>
                <a:satMod val="170000"/>
              </a:schemeClr>
            </a:gs>
            <a:gs pos="70000">
              <a:schemeClr val="accent2">
                <a:hueOff val="5797025"/>
                <a:satOff val="-61990"/>
                <a:lumOff val="161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797025"/>
                <a:satOff val="-61990"/>
                <a:lumOff val="161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2194559" y="4114800"/>
        <a:ext cx="4754880" cy="1371600"/>
      </dsp:txXfrm>
    </dsp:sp>
    <dsp:sp modelId="{468D3F0A-1980-4D24-840E-E053C4C3A9F4}">
      <dsp:nvSpPr>
        <dsp:cNvPr id="0" name=""/>
        <dsp:cNvSpPr/>
      </dsp:nvSpPr>
      <dsp:spPr>
        <a:xfrm>
          <a:off x="0" y="5486399"/>
          <a:ext cx="91440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15000"/>
                <a:satMod val="180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shade val="45000"/>
                <a:satMod val="170000"/>
              </a:schemeClr>
            </a:gs>
            <a:gs pos="70000">
              <a:schemeClr val="accent2">
                <a:hueOff val="7729367"/>
                <a:satOff val="-82653"/>
                <a:lumOff val="2156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600199" y="5486399"/>
        <a:ext cx="5943600" cy="1371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2036-6F36-4B1D-A7DA-5C3FDA84C6E1}">
      <dsp:nvSpPr>
        <dsp:cNvPr id="0" name=""/>
        <dsp:cNvSpPr/>
      </dsp:nvSpPr>
      <dsp:spPr>
        <a:xfrm>
          <a:off x="3657600" y="0"/>
          <a:ext cx="18288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Наблюдения</a:t>
          </a:r>
          <a:endParaRPr lang="ru-RU" sz="2200" kern="1200" dirty="0"/>
        </a:p>
      </dsp:txBody>
      <dsp:txXfrm>
        <a:off x="3657600" y="0"/>
        <a:ext cx="1828800" cy="1371600"/>
      </dsp:txXfrm>
    </dsp:sp>
    <dsp:sp modelId="{17D9A0B9-C640-45DB-AB06-EECA9F979B69}">
      <dsp:nvSpPr>
        <dsp:cNvPr id="0" name=""/>
        <dsp:cNvSpPr/>
      </dsp:nvSpPr>
      <dsp:spPr>
        <a:xfrm>
          <a:off x="2743200" y="1371600"/>
          <a:ext cx="36576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1932342"/>
                <a:satOff val="-20663"/>
                <a:lumOff val="5392"/>
                <a:alphaOff val="0"/>
                <a:shade val="15000"/>
                <a:satMod val="180000"/>
              </a:schemeClr>
            </a:gs>
            <a:gs pos="50000">
              <a:schemeClr val="accent2">
                <a:hueOff val="1932342"/>
                <a:satOff val="-20663"/>
                <a:lumOff val="5392"/>
                <a:alphaOff val="0"/>
                <a:shade val="45000"/>
                <a:satMod val="170000"/>
              </a:schemeClr>
            </a:gs>
            <a:gs pos="70000">
              <a:schemeClr val="accent2">
                <a:hueOff val="1932342"/>
                <a:satOff val="-20663"/>
                <a:lumOff val="5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932342"/>
                <a:satOff val="-20663"/>
                <a:lumOff val="5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Физический закон</a:t>
          </a:r>
          <a:endParaRPr lang="ru-RU" sz="2200" kern="1200" dirty="0"/>
        </a:p>
      </dsp:txBody>
      <dsp:txXfrm>
        <a:off x="3383280" y="1371600"/>
        <a:ext cx="2377440" cy="1371600"/>
      </dsp:txXfrm>
    </dsp:sp>
    <dsp:sp modelId="{DA41530D-9DE3-4A7E-AA7A-A2F96867B1AE}">
      <dsp:nvSpPr>
        <dsp:cNvPr id="0" name=""/>
        <dsp:cNvSpPr/>
      </dsp:nvSpPr>
      <dsp:spPr>
        <a:xfrm>
          <a:off x="1828800" y="2743200"/>
          <a:ext cx="54864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shade val="15000"/>
                <a:satMod val="180000"/>
              </a:schemeClr>
            </a:gs>
            <a:gs pos="50000">
              <a:schemeClr val="accent2">
                <a:hueOff val="3864684"/>
                <a:satOff val="-41326"/>
                <a:lumOff val="10784"/>
                <a:alphaOff val="0"/>
                <a:shade val="45000"/>
                <a:satMod val="170000"/>
              </a:schemeClr>
            </a:gs>
            <a:gs pos="70000">
              <a:schemeClr val="accent2">
                <a:hueOff val="3864684"/>
                <a:satOff val="-41326"/>
                <a:lumOff val="10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Гипотеза </a:t>
          </a:r>
          <a:endParaRPr lang="ru-RU" sz="2200" kern="1200" dirty="0"/>
        </a:p>
      </dsp:txBody>
      <dsp:txXfrm>
        <a:off x="2788919" y="2743200"/>
        <a:ext cx="3566160" cy="1371600"/>
      </dsp:txXfrm>
    </dsp:sp>
    <dsp:sp modelId="{8EBAA6A7-23F1-49C3-8592-27E244B504B6}">
      <dsp:nvSpPr>
        <dsp:cNvPr id="0" name=""/>
        <dsp:cNvSpPr/>
      </dsp:nvSpPr>
      <dsp:spPr>
        <a:xfrm>
          <a:off x="914400" y="4114800"/>
          <a:ext cx="73152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5797025"/>
                <a:satOff val="-61990"/>
                <a:lumOff val="16177"/>
                <a:alphaOff val="0"/>
                <a:shade val="15000"/>
                <a:satMod val="180000"/>
              </a:schemeClr>
            </a:gs>
            <a:gs pos="50000">
              <a:schemeClr val="accent2">
                <a:hueOff val="5797025"/>
                <a:satOff val="-61990"/>
                <a:lumOff val="16177"/>
                <a:alphaOff val="0"/>
                <a:shade val="45000"/>
                <a:satMod val="170000"/>
              </a:schemeClr>
            </a:gs>
            <a:gs pos="70000">
              <a:schemeClr val="accent2">
                <a:hueOff val="5797025"/>
                <a:satOff val="-61990"/>
                <a:lumOff val="161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797025"/>
                <a:satOff val="-61990"/>
                <a:lumOff val="161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Физическая теория</a:t>
          </a:r>
          <a:endParaRPr lang="ru-RU" sz="2200" kern="1200" dirty="0"/>
        </a:p>
      </dsp:txBody>
      <dsp:txXfrm>
        <a:off x="2194559" y="4114800"/>
        <a:ext cx="4754880" cy="1371600"/>
      </dsp:txXfrm>
    </dsp:sp>
    <dsp:sp modelId="{468D3F0A-1980-4D24-840E-E053C4C3A9F4}">
      <dsp:nvSpPr>
        <dsp:cNvPr id="0" name=""/>
        <dsp:cNvSpPr/>
      </dsp:nvSpPr>
      <dsp:spPr>
        <a:xfrm>
          <a:off x="0" y="5486399"/>
          <a:ext cx="91440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15000"/>
                <a:satMod val="180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shade val="45000"/>
                <a:satMod val="170000"/>
              </a:schemeClr>
            </a:gs>
            <a:gs pos="70000">
              <a:schemeClr val="accent2">
                <a:hueOff val="7729367"/>
                <a:satOff val="-82653"/>
                <a:lumOff val="2156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endParaRPr lang="ru-RU" sz="2200" kern="1200" dirty="0"/>
        </a:p>
      </dsp:txBody>
      <dsp:txXfrm>
        <a:off x="1600199" y="5486399"/>
        <a:ext cx="5943600" cy="13716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2036-6F36-4B1D-A7DA-5C3FDA84C6E1}">
      <dsp:nvSpPr>
        <dsp:cNvPr id="0" name=""/>
        <dsp:cNvSpPr/>
      </dsp:nvSpPr>
      <dsp:spPr>
        <a:xfrm>
          <a:off x="3657600" y="0"/>
          <a:ext cx="18288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Наблюдения</a:t>
          </a:r>
          <a:endParaRPr lang="ru-RU" sz="2200" kern="1200" dirty="0"/>
        </a:p>
      </dsp:txBody>
      <dsp:txXfrm>
        <a:off x="3657600" y="0"/>
        <a:ext cx="1828800" cy="1371600"/>
      </dsp:txXfrm>
    </dsp:sp>
    <dsp:sp modelId="{17D9A0B9-C640-45DB-AB06-EECA9F979B69}">
      <dsp:nvSpPr>
        <dsp:cNvPr id="0" name=""/>
        <dsp:cNvSpPr/>
      </dsp:nvSpPr>
      <dsp:spPr>
        <a:xfrm>
          <a:off x="2743200" y="1371600"/>
          <a:ext cx="36576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1932342"/>
                <a:satOff val="-20663"/>
                <a:lumOff val="5392"/>
                <a:alphaOff val="0"/>
                <a:shade val="15000"/>
                <a:satMod val="180000"/>
              </a:schemeClr>
            </a:gs>
            <a:gs pos="50000">
              <a:schemeClr val="accent2">
                <a:hueOff val="1932342"/>
                <a:satOff val="-20663"/>
                <a:lumOff val="5392"/>
                <a:alphaOff val="0"/>
                <a:shade val="45000"/>
                <a:satMod val="170000"/>
              </a:schemeClr>
            </a:gs>
            <a:gs pos="70000">
              <a:schemeClr val="accent2">
                <a:hueOff val="1932342"/>
                <a:satOff val="-20663"/>
                <a:lumOff val="539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932342"/>
                <a:satOff val="-20663"/>
                <a:lumOff val="539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Физический закон</a:t>
          </a:r>
          <a:endParaRPr lang="ru-RU" sz="2200" kern="1200" dirty="0"/>
        </a:p>
      </dsp:txBody>
      <dsp:txXfrm>
        <a:off x="3383280" y="1371600"/>
        <a:ext cx="2377440" cy="1371600"/>
      </dsp:txXfrm>
    </dsp:sp>
    <dsp:sp modelId="{DA41530D-9DE3-4A7E-AA7A-A2F96867B1AE}">
      <dsp:nvSpPr>
        <dsp:cNvPr id="0" name=""/>
        <dsp:cNvSpPr/>
      </dsp:nvSpPr>
      <dsp:spPr>
        <a:xfrm>
          <a:off x="1828800" y="2743200"/>
          <a:ext cx="54864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3864684"/>
                <a:satOff val="-41326"/>
                <a:lumOff val="10784"/>
                <a:alphaOff val="0"/>
                <a:shade val="15000"/>
                <a:satMod val="180000"/>
              </a:schemeClr>
            </a:gs>
            <a:gs pos="50000">
              <a:schemeClr val="accent2">
                <a:hueOff val="3864684"/>
                <a:satOff val="-41326"/>
                <a:lumOff val="10784"/>
                <a:alphaOff val="0"/>
                <a:shade val="45000"/>
                <a:satMod val="170000"/>
              </a:schemeClr>
            </a:gs>
            <a:gs pos="70000">
              <a:schemeClr val="accent2">
                <a:hueOff val="3864684"/>
                <a:satOff val="-41326"/>
                <a:lumOff val="10784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864684"/>
                <a:satOff val="-41326"/>
                <a:lumOff val="10784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Гипотеза </a:t>
          </a:r>
          <a:endParaRPr lang="ru-RU" sz="2200" kern="1200" dirty="0"/>
        </a:p>
      </dsp:txBody>
      <dsp:txXfrm>
        <a:off x="2788919" y="2743200"/>
        <a:ext cx="3566160" cy="1371600"/>
      </dsp:txXfrm>
    </dsp:sp>
    <dsp:sp modelId="{8EBAA6A7-23F1-49C3-8592-27E244B504B6}">
      <dsp:nvSpPr>
        <dsp:cNvPr id="0" name=""/>
        <dsp:cNvSpPr/>
      </dsp:nvSpPr>
      <dsp:spPr>
        <a:xfrm>
          <a:off x="914400" y="4114800"/>
          <a:ext cx="73152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5797025"/>
                <a:satOff val="-61990"/>
                <a:lumOff val="16177"/>
                <a:alphaOff val="0"/>
                <a:shade val="15000"/>
                <a:satMod val="180000"/>
              </a:schemeClr>
            </a:gs>
            <a:gs pos="50000">
              <a:schemeClr val="accent2">
                <a:hueOff val="5797025"/>
                <a:satOff val="-61990"/>
                <a:lumOff val="16177"/>
                <a:alphaOff val="0"/>
                <a:shade val="45000"/>
                <a:satMod val="170000"/>
              </a:schemeClr>
            </a:gs>
            <a:gs pos="70000">
              <a:schemeClr val="accent2">
                <a:hueOff val="5797025"/>
                <a:satOff val="-61990"/>
                <a:lumOff val="1617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797025"/>
                <a:satOff val="-61990"/>
                <a:lumOff val="1617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Физическая теория</a:t>
          </a:r>
          <a:endParaRPr lang="ru-RU" sz="2200" kern="1200" dirty="0"/>
        </a:p>
      </dsp:txBody>
      <dsp:txXfrm>
        <a:off x="2194559" y="4114800"/>
        <a:ext cx="4754880" cy="1371600"/>
      </dsp:txXfrm>
    </dsp:sp>
    <dsp:sp modelId="{468D3F0A-1980-4D24-840E-E053C4C3A9F4}">
      <dsp:nvSpPr>
        <dsp:cNvPr id="0" name=""/>
        <dsp:cNvSpPr/>
      </dsp:nvSpPr>
      <dsp:spPr>
        <a:xfrm>
          <a:off x="0" y="5486399"/>
          <a:ext cx="9144000" cy="1371600"/>
        </a:xfrm>
        <a:prstGeom prst="trapezoid">
          <a:avLst>
            <a:gd name="adj" fmla="val 66667"/>
          </a:avLst>
        </a:prstGeom>
        <a:gradFill rotWithShape="0">
          <a:gsLst>
            <a:gs pos="0">
              <a:schemeClr val="accent2">
                <a:hueOff val="7729367"/>
                <a:satOff val="-82653"/>
                <a:lumOff val="21569"/>
                <a:alphaOff val="0"/>
                <a:shade val="15000"/>
                <a:satMod val="180000"/>
              </a:schemeClr>
            </a:gs>
            <a:gs pos="50000">
              <a:schemeClr val="accent2">
                <a:hueOff val="7729367"/>
                <a:satOff val="-82653"/>
                <a:lumOff val="21569"/>
                <a:alphaOff val="0"/>
                <a:shade val="45000"/>
                <a:satMod val="170000"/>
              </a:schemeClr>
            </a:gs>
            <a:gs pos="70000">
              <a:schemeClr val="accent2">
                <a:hueOff val="7729367"/>
                <a:satOff val="-82653"/>
                <a:lumOff val="2156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7729367"/>
                <a:satOff val="-82653"/>
                <a:lumOff val="2156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Эксперимент </a:t>
          </a:r>
          <a:endParaRPr lang="ru-RU" sz="2200" kern="1200" dirty="0"/>
        </a:p>
      </dsp:txBody>
      <dsp:txXfrm>
        <a:off x="1600199" y="5486399"/>
        <a:ext cx="5943600" cy="13716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F3E0A-A013-4E90-9474-62671CE55C91}">
      <dsp:nvSpPr>
        <dsp:cNvPr id="0" name=""/>
        <dsp:cNvSpPr/>
      </dsp:nvSpPr>
      <dsp:spPr>
        <a:xfrm>
          <a:off x="6751548" y="3456988"/>
          <a:ext cx="101514" cy="605638"/>
        </a:xfrm>
        <a:custGeom>
          <a:avLst/>
          <a:gdLst/>
          <a:ahLst/>
          <a:cxnLst/>
          <a:rect l="0" t="0" r="0" b="0"/>
          <a:pathLst>
            <a:path>
              <a:moveTo>
                <a:pt x="101514" y="0"/>
              </a:moveTo>
              <a:lnTo>
                <a:pt x="101514" y="361437"/>
              </a:lnTo>
              <a:lnTo>
                <a:pt x="0" y="361437"/>
              </a:lnTo>
              <a:lnTo>
                <a:pt x="0" y="60563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C294A-E52E-43F1-826A-F4F940438F2F}">
      <dsp:nvSpPr>
        <dsp:cNvPr id="0" name=""/>
        <dsp:cNvSpPr/>
      </dsp:nvSpPr>
      <dsp:spPr>
        <a:xfrm>
          <a:off x="4306113" y="1743955"/>
          <a:ext cx="2546948" cy="602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8793"/>
              </a:lnTo>
              <a:lnTo>
                <a:pt x="2546948" y="358793"/>
              </a:lnTo>
              <a:lnTo>
                <a:pt x="2546948" y="60299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B8E4A-8436-4BFE-ADFD-1E7911D444D4}">
      <dsp:nvSpPr>
        <dsp:cNvPr id="0" name=""/>
        <dsp:cNvSpPr/>
      </dsp:nvSpPr>
      <dsp:spPr>
        <a:xfrm>
          <a:off x="2037610" y="3456988"/>
          <a:ext cx="101514" cy="605638"/>
        </a:xfrm>
        <a:custGeom>
          <a:avLst/>
          <a:gdLst/>
          <a:ahLst/>
          <a:cxnLst/>
          <a:rect l="0" t="0" r="0" b="0"/>
          <a:pathLst>
            <a:path>
              <a:moveTo>
                <a:pt x="101514" y="0"/>
              </a:moveTo>
              <a:lnTo>
                <a:pt x="101514" y="361437"/>
              </a:lnTo>
              <a:lnTo>
                <a:pt x="0" y="361437"/>
              </a:lnTo>
              <a:lnTo>
                <a:pt x="0" y="605638"/>
              </a:lnTo>
            </a:path>
          </a:pathLst>
        </a:custGeom>
        <a:noFill/>
        <a:ln w="55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4C97B-28BC-48D6-8062-11B50BBDC78D}">
      <dsp:nvSpPr>
        <dsp:cNvPr id="0" name=""/>
        <dsp:cNvSpPr/>
      </dsp:nvSpPr>
      <dsp:spPr>
        <a:xfrm>
          <a:off x="2139124" y="1743955"/>
          <a:ext cx="2166989" cy="602993"/>
        </a:xfrm>
        <a:custGeom>
          <a:avLst/>
          <a:gdLst/>
          <a:ahLst/>
          <a:cxnLst/>
          <a:rect l="0" t="0" r="0" b="0"/>
          <a:pathLst>
            <a:path>
              <a:moveTo>
                <a:pt x="2166989" y="0"/>
              </a:moveTo>
              <a:lnTo>
                <a:pt x="2166989" y="358793"/>
              </a:lnTo>
              <a:lnTo>
                <a:pt x="0" y="358793"/>
              </a:lnTo>
              <a:lnTo>
                <a:pt x="0" y="602993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86938-EC6D-486A-8FD7-60393038F1BF}">
      <dsp:nvSpPr>
        <dsp:cNvPr id="0" name=""/>
        <dsp:cNvSpPr/>
      </dsp:nvSpPr>
      <dsp:spPr>
        <a:xfrm>
          <a:off x="2988092" y="70068"/>
          <a:ext cx="2636043" cy="1673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DB7F5-0D32-48DE-B180-9D4ECCFBEB37}">
      <dsp:nvSpPr>
        <dsp:cNvPr id="0" name=""/>
        <dsp:cNvSpPr/>
      </dsp:nvSpPr>
      <dsp:spPr>
        <a:xfrm>
          <a:off x="3280985" y="348317"/>
          <a:ext cx="2636043" cy="1673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модель</a:t>
          </a:r>
          <a:endParaRPr lang="ru-RU" sz="2500" kern="1200" dirty="0"/>
        </a:p>
      </dsp:txBody>
      <dsp:txXfrm>
        <a:off x="3330011" y="397343"/>
        <a:ext cx="2537991" cy="1575835"/>
      </dsp:txXfrm>
    </dsp:sp>
    <dsp:sp modelId="{3B577070-8AF2-4A8D-8A24-F347BE6B4BE6}">
      <dsp:nvSpPr>
        <dsp:cNvPr id="0" name=""/>
        <dsp:cNvSpPr/>
      </dsp:nvSpPr>
      <dsp:spPr>
        <a:xfrm>
          <a:off x="81719" y="2346949"/>
          <a:ext cx="4114811" cy="111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E0999-C709-450D-A088-A3598257918A}">
      <dsp:nvSpPr>
        <dsp:cNvPr id="0" name=""/>
        <dsp:cNvSpPr/>
      </dsp:nvSpPr>
      <dsp:spPr>
        <a:xfrm>
          <a:off x="374612" y="2625198"/>
          <a:ext cx="4114811" cy="111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материальная</a:t>
          </a:r>
          <a:endParaRPr lang="ru-RU" sz="2500" kern="1200" dirty="0"/>
        </a:p>
      </dsp:txBody>
      <dsp:txXfrm>
        <a:off x="407124" y="2657710"/>
        <a:ext cx="4049787" cy="1045014"/>
      </dsp:txXfrm>
    </dsp:sp>
    <dsp:sp modelId="{8F2923A1-69D4-49B3-B535-68319A74B4C4}">
      <dsp:nvSpPr>
        <dsp:cNvPr id="0" name=""/>
        <dsp:cNvSpPr/>
      </dsp:nvSpPr>
      <dsp:spPr>
        <a:xfrm>
          <a:off x="-26464" y="4062626"/>
          <a:ext cx="4128149" cy="2122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818C4-D1A7-4ECB-9F8B-321B19AE95CE}">
      <dsp:nvSpPr>
        <dsp:cNvPr id="0" name=""/>
        <dsp:cNvSpPr/>
      </dsp:nvSpPr>
      <dsp:spPr>
        <a:xfrm>
          <a:off x="266429" y="4340875"/>
          <a:ext cx="4128149" cy="2122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состоит из вещественных объектов, реально функционирует</a:t>
          </a:r>
          <a:endParaRPr lang="ru-RU" sz="2500" kern="1200" dirty="0"/>
        </a:p>
      </dsp:txBody>
      <dsp:txXfrm>
        <a:off x="328592" y="4403038"/>
        <a:ext cx="4003823" cy="1998063"/>
      </dsp:txXfrm>
    </dsp:sp>
    <dsp:sp modelId="{371C30AC-8D2B-4BEA-A238-A6956B81F6F6}">
      <dsp:nvSpPr>
        <dsp:cNvPr id="0" name=""/>
        <dsp:cNvSpPr/>
      </dsp:nvSpPr>
      <dsp:spPr>
        <a:xfrm>
          <a:off x="5034534" y="2346949"/>
          <a:ext cx="3637055" cy="1110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C0CB9-C16E-48D5-A589-5A9DED8383B8}">
      <dsp:nvSpPr>
        <dsp:cNvPr id="0" name=""/>
        <dsp:cNvSpPr/>
      </dsp:nvSpPr>
      <dsp:spPr>
        <a:xfrm>
          <a:off x="5327428" y="2625198"/>
          <a:ext cx="3637055" cy="11100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идеальная</a:t>
          </a:r>
          <a:endParaRPr lang="ru-RU" sz="2500" kern="1200" dirty="0"/>
        </a:p>
      </dsp:txBody>
      <dsp:txXfrm>
        <a:off x="5359940" y="2657710"/>
        <a:ext cx="3572031" cy="1045014"/>
      </dsp:txXfrm>
    </dsp:sp>
    <dsp:sp modelId="{4DC3692A-F58B-43E7-B46D-579059EA6DE0}">
      <dsp:nvSpPr>
        <dsp:cNvPr id="0" name=""/>
        <dsp:cNvSpPr/>
      </dsp:nvSpPr>
      <dsp:spPr>
        <a:xfrm>
          <a:off x="4687473" y="4062626"/>
          <a:ext cx="4128149" cy="2122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52916-64AF-4BF5-B358-1C4A7D7601A4}">
      <dsp:nvSpPr>
        <dsp:cNvPr id="0" name=""/>
        <dsp:cNvSpPr/>
      </dsp:nvSpPr>
      <dsp:spPr>
        <a:xfrm>
          <a:off x="4980367" y="4340875"/>
          <a:ext cx="4128149" cy="2122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конструируют мысленно, фиксируют с помощью символов или рисунков</a:t>
          </a:r>
          <a:endParaRPr lang="ru-RU" sz="2500" kern="1200" dirty="0"/>
        </a:p>
      </dsp:txBody>
      <dsp:txXfrm>
        <a:off x="5042530" y="4403038"/>
        <a:ext cx="4003823" cy="1998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mephi.ru/upload/iblock/6f1/1.jpg" TargetMode="External"/><Relationship Id="rId13" Type="http://schemas.openxmlformats.org/officeDocument/2006/relationships/hyperlink" Target="http://d.topic.lt/FF/upload/post/201501/10/1381822/c227777647a1a8567cbc776305918529.jpg" TargetMode="External"/><Relationship Id="rId3" Type="http://schemas.openxmlformats.org/officeDocument/2006/relationships/hyperlink" Target="http://micro.magnet.fsu.edu/optics/timeline/people/antiqueimages/millikan.jpg" TargetMode="External"/><Relationship Id="rId7" Type="http://schemas.openxmlformats.org/officeDocument/2006/relationships/hyperlink" Target="http://www.nkfu.com/wp-content/uploads/2013/01/Galileo-Galilei-resimleri-1.jpg" TargetMode="External"/><Relationship Id="rId12" Type="http://schemas.openxmlformats.org/officeDocument/2006/relationships/hyperlink" Target="http://www.europaquotidiano.it/wp-content/uploads/2013/04/Paul-Dirac.png" TargetMode="External"/><Relationship Id="rId2" Type="http://schemas.openxmlformats.org/officeDocument/2006/relationships/hyperlink" Target="http://i.huffpost.com/gen/1321192/thumbs/o-MENDELEEV-facebook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preferat.znate.ru/pars_docs/refs/6/5690/5690-4_1.png" TargetMode="External"/><Relationship Id="rId11" Type="http://schemas.openxmlformats.org/officeDocument/2006/relationships/hyperlink" Target="http://www.kniga.com/books/assets/product_images/imgs/z1351.jpg" TargetMode="External"/><Relationship Id="rId5" Type="http://schemas.openxmlformats.org/officeDocument/2006/relationships/hyperlink" Target="http://s.ohtuleht.ee/multimedia/images/000313/f692c3fb-4c73-4fea-96da-e6e45df3f575.jpg" TargetMode="External"/><Relationship Id="rId10" Type="http://schemas.openxmlformats.org/officeDocument/2006/relationships/hyperlink" Target="http://online-bibliograph.ru/files/orig/b/c/2/bc21a2b618d78ab9bfe07dd05fcbfa5d.jpg" TargetMode="External"/><Relationship Id="rId4" Type="http://schemas.openxmlformats.org/officeDocument/2006/relationships/hyperlink" Target="http://plitfasad.ru/pic/large-1167.jpg" TargetMode="External"/><Relationship Id="rId9" Type="http://schemas.openxmlformats.org/officeDocument/2006/relationships/hyperlink" Target="http://www.100book.ru/b1197044.jpg" TargetMode="External"/><Relationship Id="rId14" Type="http://schemas.openxmlformats.org/officeDocument/2006/relationships/hyperlink" Target="http://cooldancing.ru/uploads/images/ilja_prudovskij_psalom_davida_127_na_russkom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79512" y="188640"/>
            <a:ext cx="8712968" cy="288032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6728" y="4077072"/>
            <a:ext cx="3888432" cy="2708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424936" cy="2592288"/>
          </a:xfrm>
        </p:spPr>
        <p:txBody>
          <a:bodyPr>
            <a:noAutofit/>
          </a:bodyPr>
          <a:lstStyle/>
          <a:p>
            <a:pPr algn="ctr"/>
            <a:r>
              <a:rPr lang="ru-RU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Методы </a:t>
            </a:r>
            <a:r>
              <a:rPr lang="ru-RU" sz="4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научного познания» </a:t>
            </a:r>
            <a:endParaRPr lang="ru-RU" sz="4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11760" y="4653136"/>
            <a:ext cx="1469585" cy="1729837"/>
            <a:chOff x="12140" y="4550453"/>
            <a:chExt cx="1700012" cy="2304911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2140" y="4550453"/>
              <a:ext cx="1700012" cy="2304911"/>
            </a:xfrm>
            <a:prstGeom prst="roundRect">
              <a:avLst>
                <a:gd name="adj" fmla="val 10000"/>
              </a:avLst>
            </a:prstGeom>
            <a:blipFill rotWithShape="0">
              <a:blip r:embed="rId2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61932" y="4600245"/>
              <a:ext cx="1600428" cy="220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07904" y="3212976"/>
            <a:ext cx="1356980" cy="1676734"/>
            <a:chOff x="1763681" y="4553088"/>
            <a:chExt cx="1700012" cy="2304911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63681" y="4553088"/>
              <a:ext cx="1700012" cy="2304911"/>
            </a:xfrm>
            <a:prstGeom prst="roundRect">
              <a:avLst>
                <a:gd name="adj" fmla="val 10000"/>
              </a:avLst>
            </a:prstGeom>
            <a:blipFill rotWithShape="0">
              <a:blip r:embed="rId3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6"/>
            <p:cNvSpPr/>
            <p:nvPr/>
          </p:nvSpPr>
          <p:spPr>
            <a:xfrm>
              <a:off x="1813473" y="4602880"/>
              <a:ext cx="1600428" cy="2205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10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115616" y="3284984"/>
            <a:ext cx="1385160" cy="1676713"/>
            <a:chOff x="3563892" y="4553116"/>
            <a:chExt cx="1700012" cy="230488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563892" y="4553116"/>
              <a:ext cx="1700012" cy="2304883"/>
            </a:xfrm>
            <a:prstGeom prst="roundRect">
              <a:avLst>
                <a:gd name="adj" fmla="val 10000"/>
              </a:avLst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8"/>
            <p:cNvSpPr/>
            <p:nvPr/>
          </p:nvSpPr>
          <p:spPr>
            <a:xfrm>
              <a:off x="3613684" y="4602908"/>
              <a:ext cx="1600428" cy="2205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876256" y="2708920"/>
            <a:ext cx="1349108" cy="1677397"/>
            <a:chOff x="5320260" y="4552176"/>
            <a:chExt cx="1700012" cy="2305823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320260" y="4552176"/>
              <a:ext cx="1700012" cy="2305823"/>
            </a:xfrm>
            <a:prstGeom prst="roundRect">
              <a:avLst>
                <a:gd name="adj" fmla="val 10000"/>
              </a:avLst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10"/>
            <p:cNvSpPr/>
            <p:nvPr/>
          </p:nvSpPr>
          <p:spPr>
            <a:xfrm>
              <a:off x="5370052" y="4601968"/>
              <a:ext cx="1600428" cy="2206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500" kern="120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79512" y="4941168"/>
            <a:ext cx="1200829" cy="1631964"/>
            <a:chOff x="7181335" y="4550453"/>
            <a:chExt cx="1962664" cy="224336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181335" y="4550453"/>
              <a:ext cx="1962664" cy="2243368"/>
            </a:xfrm>
            <a:prstGeom prst="roundRect">
              <a:avLst>
                <a:gd name="adj" fmla="val 10000"/>
              </a:avLst>
            </a:prstGeom>
            <a:blipFill rotWithShape="0">
              <a:blip r:embed="rId6" cstate="print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12"/>
            <p:cNvSpPr/>
            <p:nvPr/>
          </p:nvSpPr>
          <p:spPr>
            <a:xfrm>
              <a:off x="7238819" y="4607937"/>
              <a:ext cx="1847696" cy="2128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1" name="Подзаголовок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uropaquotidiano.it/wp-content/uploads/2013/04/Paul-Dirac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0"/>
            <a:ext cx="7344816" cy="2060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/>
              <a:t>«Изучение природы состоит в том, чтобы получить единую всеобъемлющую теорию, пригодную для описания всей физики в целом»</a:t>
            </a:r>
          </a:p>
          <a:p>
            <a:pPr algn="r"/>
            <a:r>
              <a:rPr lang="ru-RU" sz="2800" dirty="0" smtClean="0"/>
              <a:t>П.Дирак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.topic.lt/FF/upload/post/201501/10/1381822/c227777647a1a8567cbc7763059185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980728"/>
            <a:ext cx="770485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55776" y="0"/>
            <a:ext cx="6588224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/>
              <a:t>В лаборатории Э.Резерфорда на стене в качестве символа науки был изображен крокодил, глотающий и перемалывающий всё на своем пути и идущий всегда вперед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>
                <a:hlinkClick r:id="rId2"/>
              </a:rPr>
              <a:t>http://i.huffpost.com/gen/1321192/thumbs/o-MENDELEEV-facebook.jpg</a:t>
            </a:r>
            <a:endParaRPr lang="ru-RU" dirty="0" smtClean="0"/>
          </a:p>
          <a:p>
            <a:r>
              <a:rPr lang="ru-RU" u="sng" dirty="0" smtClean="0">
                <a:hlinkClick r:id="rId3"/>
              </a:rPr>
              <a:t>http://micro.magnet.fsu.edu/optics/timeline/people/antiqueimages/millikan.jpg</a:t>
            </a:r>
            <a:endParaRPr lang="ru-RU" dirty="0" smtClean="0"/>
          </a:p>
          <a:p>
            <a:r>
              <a:rPr lang="ru-RU" u="sng" dirty="0" smtClean="0">
                <a:hlinkClick r:id="rId4"/>
              </a:rPr>
              <a:t>http://plitfasad.ru/pic/large-1167.jpg</a:t>
            </a:r>
            <a:endParaRPr lang="ru-RU" u="sng" dirty="0" smtClean="0"/>
          </a:p>
          <a:p>
            <a:r>
              <a:rPr lang="ru-RU" u="sng" dirty="0" smtClean="0">
                <a:hlinkClick r:id="rId5"/>
              </a:rPr>
              <a:t>http://s.ohtuleht.ee/multimedia/images/000313/f692c3fb-4c73-4fea-96da-e6e45df3f575.jpg</a:t>
            </a:r>
            <a:endParaRPr lang="ru-RU" dirty="0" smtClean="0"/>
          </a:p>
          <a:p>
            <a:r>
              <a:rPr lang="ru-RU" u="sng" dirty="0" smtClean="0">
                <a:hlinkClick r:id="rId6"/>
              </a:rPr>
              <a:t>http://topreferat.znate.ru/pars_docs/refs/6/5690/5690-4_1.png</a:t>
            </a:r>
            <a:endParaRPr lang="ru-RU" u="sng" dirty="0" smtClean="0"/>
          </a:p>
          <a:p>
            <a:r>
              <a:rPr lang="ru-RU" u="sng" dirty="0" smtClean="0">
                <a:hlinkClick r:id="rId7"/>
              </a:rPr>
              <a:t>http://www.nkfu.com/wp-content/uploads/2013/01/Galileo-Galilei-resimleri-1.jpg</a:t>
            </a:r>
            <a:endParaRPr lang="ru-RU" dirty="0" smtClean="0"/>
          </a:p>
          <a:p>
            <a:r>
              <a:rPr lang="ru-RU" u="sng" dirty="0" smtClean="0">
                <a:hlinkClick r:id="rId8"/>
              </a:rPr>
              <a:t>https://mephi.ru/upload/iblock/6f1/1.jpg</a:t>
            </a:r>
            <a:endParaRPr lang="ru-RU" dirty="0" smtClean="0"/>
          </a:p>
          <a:p>
            <a:r>
              <a:rPr lang="ru-RU" u="sng" dirty="0" smtClean="0">
                <a:hlinkClick r:id="rId9"/>
              </a:rPr>
              <a:t>http://www.100book.ru/b1197044.jpg</a:t>
            </a:r>
            <a:endParaRPr lang="ru-RU" dirty="0" smtClean="0"/>
          </a:p>
          <a:p>
            <a:r>
              <a:rPr lang="ru-RU" u="sng" dirty="0" smtClean="0">
                <a:hlinkClick r:id="rId10"/>
              </a:rPr>
              <a:t>http://online-bibliograph.ru/files/orig/b/c/2/bc21a2b618d78ab9bfe07dd05fcbfa5d.jpg</a:t>
            </a:r>
            <a:endParaRPr lang="ru-RU" dirty="0" smtClean="0"/>
          </a:p>
          <a:p>
            <a:r>
              <a:rPr lang="ru-RU" u="sng" dirty="0" smtClean="0">
                <a:hlinkClick r:id="rId11"/>
              </a:rPr>
              <a:t>http://www.kniga.com/books/assets/product_images/imgs/z1351.jpg</a:t>
            </a:r>
            <a:endParaRPr lang="ru-RU" dirty="0" smtClean="0"/>
          </a:p>
          <a:p>
            <a:r>
              <a:rPr lang="ru-RU" u="sng" dirty="0" smtClean="0">
                <a:hlinkClick r:id="rId12"/>
              </a:rPr>
              <a:t>http://www.europaquotidiano.it/wp-content/uploads/2013/04/Paul-Dirac.png</a:t>
            </a:r>
            <a:endParaRPr lang="ru-RU" dirty="0" smtClean="0"/>
          </a:p>
          <a:p>
            <a:r>
              <a:rPr lang="ru-RU" u="sng" dirty="0" smtClean="0">
                <a:hlinkClick r:id="rId13"/>
              </a:rPr>
              <a:t>http://d.topic.lt/FF/upload/post/201501/10/1381822/c227777647a1a8567cbc776305918529.jpg</a:t>
            </a:r>
            <a:endParaRPr lang="ru-RU" u="sng" dirty="0" smtClean="0"/>
          </a:p>
          <a:p>
            <a:r>
              <a:rPr lang="ru-RU" u="sng" dirty="0" smtClean="0">
                <a:hlinkClick r:id="rId14"/>
              </a:rPr>
              <a:t>http://cooldancing.ru/uploads/images/ilja_prudovskij_psalom_davida_127_na_russkom.jpg</a:t>
            </a:r>
            <a:endParaRPr lang="ru-RU" u="sng" dirty="0" smtClean="0"/>
          </a:p>
          <a:p>
            <a:r>
              <a:rPr lang="ru-RU" dirty="0" smtClean="0"/>
              <a:t>«Физика 10 класс» Тихомирова С.А., Яворский Б.М., «Мнемозина»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5904656" cy="2880320"/>
          </a:xfrm>
          <a:prstGeom prst="round2Diag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 smtClean="0"/>
              <a:t>У научного изучения предметов две основные цели: </a:t>
            </a:r>
            <a:r>
              <a:rPr lang="ru-RU" sz="3200" b="1" dirty="0" smtClean="0">
                <a:solidFill>
                  <a:srgbClr val="FFFF00"/>
                </a:solidFill>
              </a:rPr>
              <a:t>предвидение и польза.</a:t>
            </a:r>
          </a:p>
          <a:p>
            <a:pPr algn="r"/>
            <a:r>
              <a:rPr lang="ru-RU" b="1" dirty="0" smtClean="0"/>
              <a:t>Д.Менделеев</a:t>
            </a:r>
            <a:endParaRPr lang="ru-RU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39552" y="3789040"/>
            <a:ext cx="5760640" cy="2736304"/>
          </a:xfrm>
          <a:prstGeom prst="round2DiagRect">
            <a:avLst/>
          </a:prstGeom>
        </p:spPr>
        <p:txBody>
          <a:bodyPr>
            <a:normAutofit/>
          </a:bodyPr>
          <a:lstStyle/>
          <a:p>
            <a:r>
              <a:rPr lang="ru-RU" sz="3200" b="1" dirty="0" smtClean="0"/>
              <a:t>Наука движется вперед, опираясь на обе ноги – </a:t>
            </a:r>
            <a:r>
              <a:rPr lang="ru-RU" sz="3200" b="1" dirty="0" smtClean="0">
                <a:solidFill>
                  <a:srgbClr val="FFFF00"/>
                </a:solidFill>
              </a:rPr>
              <a:t>теорию и эксперимент.</a:t>
            </a:r>
          </a:p>
          <a:p>
            <a:pPr algn="r"/>
            <a:r>
              <a:rPr lang="ru-RU" b="1" dirty="0" err="1" smtClean="0"/>
              <a:t>Р.Милликен</a:t>
            </a:r>
            <a:endParaRPr lang="ru-RU" b="1" dirty="0"/>
          </a:p>
        </p:txBody>
      </p:sp>
      <p:pic>
        <p:nvPicPr>
          <p:cNvPr id="9" name="Содержимое 8" descr="http://i.huffpost.com/gen/1321192/thumbs/o-MENDELEEV-facebook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69979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micro.magnet.fsu.edu/optics/timeline/people/antiqueimages/millikan.jpg"/>
          <p:cNvPicPr/>
          <p:nvPr/>
        </p:nvPicPr>
        <p:blipFill>
          <a:blip r:embed="rId3" cstate="print"/>
          <a:srcRect b="11879"/>
          <a:stretch>
            <a:fillRect/>
          </a:stretch>
        </p:blipFill>
        <p:spPr bwMode="auto">
          <a:xfrm>
            <a:off x="6372201" y="3573016"/>
            <a:ext cx="2771800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51520" y="476672"/>
            <a:ext cx="1368152" cy="417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51520" y="476672"/>
            <a:ext cx="1368152" cy="417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51520" y="476672"/>
            <a:ext cx="1368152" cy="417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51520" y="476672"/>
            <a:ext cx="1368152" cy="417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251520" y="476672"/>
            <a:ext cx="1368152" cy="41764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mephi.ru/upload/iblock/6f1/1.jpg"/>
          <p:cNvPicPr/>
          <p:nvPr/>
        </p:nvPicPr>
        <p:blipFill>
          <a:blip r:embed="rId2" cstate="print"/>
          <a:srcRect r="-605" b="-19"/>
          <a:stretch>
            <a:fillRect/>
          </a:stretch>
        </p:blipFill>
        <p:spPr bwMode="auto">
          <a:xfrm>
            <a:off x="107504" y="1700808"/>
            <a:ext cx="44644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5445224"/>
            <a:ext cx="4248472" cy="11521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Академик Аркадий </a:t>
            </a:r>
            <a:r>
              <a:rPr lang="ru-RU" dirty="0" err="1" smtClean="0"/>
              <a:t>Бейкусович</a:t>
            </a:r>
            <a:r>
              <a:rPr lang="ru-RU" dirty="0" smtClean="0"/>
              <a:t> </a:t>
            </a:r>
            <a:r>
              <a:rPr lang="ru-RU" dirty="0" err="1" smtClean="0"/>
              <a:t>Мигдал</a:t>
            </a:r>
            <a:r>
              <a:rPr lang="ru-RU" dirty="0" smtClean="0"/>
              <a:t>, российский физик-теоретик (1911-1991)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251520" y="188640"/>
            <a:ext cx="8640960" cy="1872208"/>
          </a:xfrm>
          <a:prstGeom prst="round2Diag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«Наблюдение-теория-эксперимент, и снова всё сначала – такова бесконечная, уходящая ввысь спираль, по которой движутся люди в поисках истины »</a:t>
            </a:r>
            <a:endParaRPr lang="ru-RU" dirty="0"/>
          </a:p>
        </p:txBody>
      </p:sp>
      <p:pic>
        <p:nvPicPr>
          <p:cNvPr id="10" name="Рисунок 9" descr="http://www.100book.ru/b11970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24837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online-bibliograph.ru/files/orig/b/c/2/bc21a2b618d78ab9bfe07dd05fcbfa5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602114"/>
            <a:ext cx="2320623" cy="325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kniga.com/books/assets/product_images/imgs/z13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420888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264</TotalTime>
  <Words>229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Методы научного познания»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Первый урок  в  10 классе по физике УМК Тихомирова С.А. «Методы научного познания» </dc:title>
  <dc:creator>Светлана Пучкова</dc:creator>
  <cp:lastModifiedBy>Алла Тютюнникова</cp:lastModifiedBy>
  <cp:revision>32</cp:revision>
  <dcterms:created xsi:type="dcterms:W3CDTF">2015-07-27T12:29:15Z</dcterms:created>
  <dcterms:modified xsi:type="dcterms:W3CDTF">2022-10-11T13:27:13Z</dcterms:modified>
</cp:coreProperties>
</file>