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357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227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27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7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76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5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3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5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03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9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3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9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411EE-C5E1-4A08-8CB1-16A6DB83F4C7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66726F-CA86-4BF1-A324-845659F2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2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hys-oge.sdamgia.ru/problem?id=8889" TargetMode="External"/><Relationship Id="rId2" Type="http://schemas.openxmlformats.org/officeDocument/2006/relationships/hyperlink" Target="https://phys-oge.sdamgia.ru/problem?id=888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ys-oge.sdamgia.ru/problem?id=8895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hys-oge.sdamgia.ru/problem?id=912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hys-ege.sdamgia.ru/problem?id=717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hys-oge.sdamgia.ru/test?theme=4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89942" y="1085526"/>
            <a:ext cx="801213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FF0000"/>
                </a:solidFill>
              </a:rPr>
              <a:t>Решение задач</a:t>
            </a:r>
          </a:p>
          <a:p>
            <a:pPr algn="ctr"/>
            <a:r>
              <a:rPr lang="ru-RU" sz="5400" b="1" i="1" cap="none" spc="0" dirty="0" smtClean="0">
                <a:ln w="0"/>
                <a:solidFill>
                  <a:srgbClr val="FF0000"/>
                </a:solidFill>
              </a:rPr>
              <a:t>«МЕХАНИЧЕСКИЕ </a:t>
            </a:r>
          </a:p>
          <a:p>
            <a:pPr algn="ctr"/>
            <a:r>
              <a:rPr lang="ru-RU" sz="5400" b="1" i="1" cap="none" spc="0" dirty="0" smtClean="0">
                <a:ln w="0"/>
                <a:solidFill>
                  <a:srgbClr val="FF0000"/>
                </a:solidFill>
              </a:rPr>
              <a:t>КОЛЕБАНИЯ И ВОЛНЫ»</a:t>
            </a:r>
          </a:p>
          <a:p>
            <a:pPr algn="ctr"/>
            <a:endParaRPr lang="ru-RU" sz="5400" b="1" i="1" dirty="0">
              <a:ln w="0"/>
              <a:solidFill>
                <a:srgbClr val="FF0000"/>
              </a:solidFill>
            </a:endParaRPr>
          </a:p>
          <a:p>
            <a:pPr algn="ctr"/>
            <a:r>
              <a:rPr lang="ru-RU" sz="5400" i="1" cap="none" spc="0" dirty="0" smtClean="0">
                <a:ln w="0"/>
                <a:solidFill>
                  <a:srgbClr val="FF0000"/>
                </a:solidFill>
              </a:rPr>
              <a:t>9 КЛАСС</a:t>
            </a:r>
            <a:endParaRPr lang="ru-RU" sz="5400" i="1" cap="none" spc="0" dirty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37654" y="188640"/>
            <a:ext cx="61165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Заполни таблицу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1706"/>
              </p:ext>
            </p:extLst>
          </p:nvPr>
        </p:nvGraphicFramePr>
        <p:xfrm>
          <a:off x="2003011" y="1109911"/>
          <a:ext cx="8856663" cy="547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210"/>
                <a:gridCol w="2088156"/>
                <a:gridCol w="1746131"/>
                <a:gridCol w="2214166"/>
              </a:tblGrid>
              <a:tr h="10922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Название величины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Обозначение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формула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9" marB="45709"/>
                </a:tc>
              </a:tr>
              <a:tr h="6400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Период</a:t>
                      </a:r>
                      <a:r>
                        <a:rPr lang="ru-RU" sz="1800" baseline="0" dirty="0" smtClean="0"/>
                        <a:t> колебаний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</a:tr>
              <a:tr h="6327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Частота колебаний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</a:tr>
              <a:tr h="9143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Число колебаний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</a:tr>
              <a:tr h="9141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Амплитуда 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</a:tr>
              <a:tr h="6400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Длина волны 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</a:tr>
              <a:tr h="6400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Циклическая</a:t>
                      </a:r>
                      <a:r>
                        <a:rPr lang="ru-RU" sz="1800" baseline="0" dirty="0" smtClean="0"/>
                        <a:t> частота </a:t>
                      </a:r>
                      <a:endParaRPr lang="ru-RU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7" marR="91437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2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0904" y="450718"/>
            <a:ext cx="1016441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 № 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8887</a:t>
            </a:r>
            <a:endParaRPr lang="ru-RU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какую длину волны нужно настроить радиоприемник, чтобы слушать радиостанцию, которая вещает на частоте 106,2 МГц? Ответ дайте в метрах с точностью до тысячных.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82072" y="2328155"/>
            <a:ext cx="185659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2,825 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60174" y="2995136"/>
            <a:ext cx="101909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 № 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8889</a:t>
            </a:r>
            <a:endParaRPr lang="ru-RU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международному соглашению длина волны, на которой суда передают сигнал бедствия SOS, равна 600 м. Чему равна частота передаваемого сигнала? Ответ дайте в кГц.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04514" y="4524839"/>
            <a:ext cx="183415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500 кГц.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22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97495" y="330153"/>
            <a:ext cx="97403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 № 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8895</a:t>
            </a:r>
            <a:endParaRPr lang="ru-RU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представлен график зависимости координаты тела от времени.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47391" t="37288" r="30435" b="38545"/>
          <a:stretch/>
        </p:blipFill>
        <p:spPr>
          <a:xfrm>
            <a:off x="4386470" y="1245705"/>
            <a:ext cx="4731026" cy="289891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625302" y="4175395"/>
            <a:ext cx="92367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Каков период колебаний?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в секундах.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593274" y="4252339"/>
            <a:ext cx="128913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8с.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25302" y="4794753"/>
            <a:ext cx="98775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Какова амплитуда колебаний?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в сантиметрах.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27362" y="5087140"/>
            <a:ext cx="162095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20см.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25302" y="5921942"/>
            <a:ext cx="8201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Какова частота колебаний?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запишите в Гц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137218" y="5998886"/>
            <a:ext cx="19111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0,125Гц..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2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hys-oge.sdamgia.ru/get_file?id=75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075" y="1977822"/>
            <a:ext cx="3578256" cy="229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3704" y="261692"/>
            <a:ext cx="112392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6 № 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9120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На рисунке изображен график зависимости координаты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тела, совершающего гармонические колебания, от времени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Определите частоту этих колебаний. 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 дайте в Гц.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4876" y="3906454"/>
            <a:ext cx="17187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Ответ:</a:t>
            </a:r>
            <a:r>
              <a:rPr lang="ru-RU" dirty="0" smtClean="0"/>
              <a:t> 125 Гц.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84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326960"/>
            <a:ext cx="108096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/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4 № 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717</a:t>
            </a:r>
            <a:endParaRPr lang="ru-RU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Гиря массой 4 кг, подвешенная на стальной пружине, совершает свободные колебания с периодом 2 с. С каким периодом будет совершать свободные колебания гиря массой 1 кг, подвешенная на этой пружине? (Ответ дайте в секундах.)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80243" y="2312119"/>
            <a:ext cx="170219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1475" y="3694396"/>
            <a:ext cx="10011179" cy="1944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5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За­да­ча 1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005"/>
              </a:spcAft>
            </a:pP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Пру­жин­ный ма­ят­ник со­вер­шил за 4 с 16 пол­ных ко­ле­ба­ний. Необ­хо­ди­мо опре­де­лить пе­ри­од и ча­сто­ту ко­ле­ба­ний этого ма­ят­ни­ка.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75225" y="5674726"/>
            <a:ext cx="420288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Т = 0,25 с, ν = 4 Гц</a:t>
            </a:r>
            <a:r>
              <a:rPr lang="ru-RU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4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0714" y="500983"/>
            <a:ext cx="10616485" cy="2728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5"/>
              </a:spcAft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За­да­ча 2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5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Опре­де­ли­те, во сколь­ко раз будет от­ли­чать­ся длина зву­ко­вой волны при пе­ре­хо­де из воз­ду­ха в воду. Счи­тать, что ско­рость рас­про­стра­не­ния звука в воз­ду­хе 340 м/с, в воде 1450 м/с.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81087" y="3514790"/>
            <a:ext cx="291727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n≈4,3 раза.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27290" y="4080604"/>
            <a:ext cx="9537419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За­да­ча 3. В ре­зуль­та­те вы­стре­ла было услы­ша­но эхо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20 с после про­из­ве­ден­но­го вы­стре­ла.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Опре­де­ли­те рас­сто­я­ние до пре­гра­ды, если ско­рость звука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со­став­ля­ла 340м\с?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9" name="Рисунок 25" descr="https://static-interneturok.cdnvideo.ru/content/konspekt_image/1854/2d5bd0759b9ccc45f49357698eccfc6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191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84772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63794" y="6154954"/>
            <a:ext cx="403456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S=3400 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3,4 </a:t>
            </a:r>
            <a:r>
              <a:rPr lang="ru-RU" sz="2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7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0613" y="1814779"/>
            <a:ext cx="5384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/>
              </a:rPr>
              <a:t>1. </a:t>
            </a:r>
            <a:r>
              <a:rPr lang="en-US" dirty="0" smtClean="0">
                <a:hlinkClick r:id="rId2"/>
              </a:rPr>
              <a:t>https://phys-oge.sdamgia.ru/test?theme=46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29844" y="327166"/>
            <a:ext cx="3708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источники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5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184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W81</dc:creator>
  <cp:lastModifiedBy>W81</cp:lastModifiedBy>
  <cp:revision>3</cp:revision>
  <dcterms:created xsi:type="dcterms:W3CDTF">2021-01-10T14:52:35Z</dcterms:created>
  <dcterms:modified xsi:type="dcterms:W3CDTF">2021-01-10T15:19:10Z</dcterms:modified>
</cp:coreProperties>
</file>